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9.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0" r:id="rId2"/>
    <p:sldMasterId id="2147483664" r:id="rId3"/>
    <p:sldMasterId id="2147483668" r:id="rId4"/>
    <p:sldMasterId id="2147483672" r:id="rId5"/>
    <p:sldMasterId id="2147483676" r:id="rId6"/>
    <p:sldMasterId id="2147483680" r:id="rId7"/>
    <p:sldMasterId id="2147483684" r:id="rId8"/>
    <p:sldMasterId id="2147483688" r:id="rId9"/>
    <p:sldMasterId id="2147483692" r:id="rId10"/>
  </p:sldMasterIdLst>
  <p:notesMasterIdLst>
    <p:notesMasterId r:id="rId42"/>
  </p:notesMasterIdLst>
  <p:sldIdLst>
    <p:sldId id="518" r:id="rId11"/>
    <p:sldId id="471" r:id="rId12"/>
    <p:sldId id="353" r:id="rId13"/>
    <p:sldId id="525" r:id="rId14"/>
    <p:sldId id="520" r:id="rId15"/>
    <p:sldId id="519" r:id="rId16"/>
    <p:sldId id="521" r:id="rId17"/>
    <p:sldId id="523" r:id="rId18"/>
    <p:sldId id="526" r:id="rId19"/>
    <p:sldId id="529" r:id="rId20"/>
    <p:sldId id="531" r:id="rId21"/>
    <p:sldId id="352" r:id="rId22"/>
    <p:sldId id="550" r:id="rId23"/>
    <p:sldId id="563" r:id="rId24"/>
    <p:sldId id="552" r:id="rId25"/>
    <p:sldId id="522" r:id="rId26"/>
    <p:sldId id="548" r:id="rId27"/>
    <p:sldId id="549" r:id="rId28"/>
    <p:sldId id="553" r:id="rId29"/>
    <p:sldId id="554" r:id="rId30"/>
    <p:sldId id="556" r:id="rId31"/>
    <p:sldId id="557" r:id="rId32"/>
    <p:sldId id="558" r:id="rId33"/>
    <p:sldId id="559" r:id="rId34"/>
    <p:sldId id="551" r:id="rId35"/>
    <p:sldId id="560" r:id="rId36"/>
    <p:sldId id="561" r:id="rId37"/>
    <p:sldId id="562" r:id="rId38"/>
    <p:sldId id="535" r:id="rId39"/>
    <p:sldId id="537" r:id="rId40"/>
    <p:sldId id="297" r:id="rId41"/>
  </p:sldIdLst>
  <p:sldSz cx="12190413" cy="6859588"/>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7" userDrawn="1">
          <p15:clr>
            <a:srgbClr val="A4A3A4"/>
          </p15:clr>
        </p15:guide>
        <p15:guide id="2" pos="371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5666"/>
    <a:srgbClr val="A84E73"/>
    <a:srgbClr val="BE0101"/>
    <a:srgbClr val="575F66"/>
    <a:srgbClr val="769480"/>
    <a:srgbClr val="595C50"/>
    <a:srgbClr val="A3683A"/>
    <a:srgbClr val="A3426A"/>
    <a:srgbClr val="A2A1A1"/>
    <a:srgbClr val="B618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BC0666-F8AA-4844-8638-F7CC697B38E5}" styleName="{569616c9-8bb7-4cc6-b2e1-1299d02fe998}">
    <a:wholeTbl>
      <a:tcTxStyle>
        <a:fontRef idx="none">
          <a:prstClr val="black"/>
        </a:fontRef>
      </a:tcTxStyle>
      <a:tcStyle>
        <a:tcBdr>
          <a:top>
            <a:ln w="6350" cmpd="sng">
              <a:solidFill>
                <a:srgbClr val="AD988D"/>
              </a:solidFill>
            </a:ln>
          </a:top>
          <a:bottom>
            <a:ln w="6350" cmpd="sng">
              <a:solidFill>
                <a:srgbClr val="AD988D"/>
              </a:solidFill>
            </a:ln>
          </a:bottom>
          <a:insideH>
            <a:ln w="6350" cmpd="sng">
              <a:solidFill>
                <a:srgbClr val="AD988D"/>
              </a:solidFill>
            </a:ln>
          </a:insideH>
        </a:tcBdr>
        <a:fill>
          <a:solidFill>
            <a:srgbClr val="FFFFFF"/>
          </a:solidFill>
        </a:fill>
      </a:tcStyle>
    </a:wholeTbl>
    <a:firstRow>
      <a:tcTxStyle>
        <a:fontRef idx="none">
          <a:prstClr val="black"/>
        </a:fontRef>
      </a:tcTxStyle>
      <a:tcStyle>
        <a:tcBdr>
          <a:left>
            <a:ln w="6350" cmpd="sng">
              <a:solidFill>
                <a:srgbClr val="FFFFFF"/>
              </a:solidFill>
            </a:ln>
          </a:left>
          <a:right>
            <a:ln w="6350" cmpd="sng">
              <a:solidFill>
                <a:srgbClr val="FFFFFF"/>
              </a:solidFill>
            </a:ln>
          </a:right>
          <a:top>
            <a:ln w="6350" cmpd="sng">
              <a:solidFill>
                <a:srgbClr val="FFFFFF"/>
              </a:solidFill>
            </a:ln>
          </a:top>
          <a:bottom>
            <a:ln w="6350" cmpd="sng">
              <a:solidFill>
                <a:srgbClr val="FFFFFF"/>
              </a:solidFill>
            </a:ln>
          </a:bottom>
          <a:insideV>
            <a:ln w="6350" cmpd="sng">
              <a:solidFill>
                <a:srgbClr val="FFFFFF"/>
              </a:solidFill>
            </a:ln>
          </a:insideV>
        </a:tcBdr>
        <a:fill>
          <a:solidFill>
            <a:srgbClr val="AD988D"/>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61" autoAdjust="0"/>
    <p:restoredTop sz="97778" autoAdjust="0"/>
  </p:normalViewPr>
  <p:slideViewPr>
    <p:cSldViewPr snapToGrid="0" showGuides="1">
      <p:cViewPr varScale="1">
        <p:scale>
          <a:sx n="83" d="100"/>
          <a:sy n="83" d="100"/>
        </p:scale>
        <p:origin x="816" y="62"/>
      </p:cViewPr>
      <p:guideLst>
        <p:guide orient="horz" pos="2157"/>
        <p:guide pos="371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ags" Target="tags/tag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4F5666"/>
            </a:solidFill>
          </c:spPr>
          <c:dPt>
            <c:idx val="0"/>
            <c:bubble3D val="0"/>
            <c:extLst>
              <c:ext xmlns:c16="http://schemas.microsoft.com/office/drawing/2014/chart" uri="{C3380CC4-5D6E-409C-BE32-E72D297353CC}">
                <c16:uniqueId val="{00000001-0983-4EC0-9E10-403CC201F128}"/>
              </c:ext>
            </c:extLst>
          </c:dPt>
          <c:dPt>
            <c:idx val="1"/>
            <c:bubble3D val="0"/>
            <c:extLst>
              <c:ext xmlns:c16="http://schemas.microsoft.com/office/drawing/2014/chart" uri="{C3380CC4-5D6E-409C-BE32-E72D297353CC}">
                <c16:uniqueId val="{00000003-0983-4EC0-9E10-403CC201F128}"/>
              </c:ext>
            </c:extLst>
          </c:dPt>
          <c:dPt>
            <c:idx val="2"/>
            <c:bubble3D val="0"/>
            <c:extLst>
              <c:ext xmlns:c16="http://schemas.microsoft.com/office/drawing/2014/chart" uri="{C3380CC4-5D6E-409C-BE32-E72D297353CC}">
                <c16:uniqueId val="{00000005-0983-4EC0-9E10-403CC201F128}"/>
              </c:ext>
            </c:extLst>
          </c:dPt>
          <c:dPt>
            <c:idx val="3"/>
            <c:bubble3D val="0"/>
            <c:extLst>
              <c:ext xmlns:c16="http://schemas.microsoft.com/office/drawing/2014/chart" uri="{C3380CC4-5D6E-409C-BE32-E72D297353CC}">
                <c16:uniqueId val="{00000007-0983-4EC0-9E10-403CC201F128}"/>
              </c:ext>
            </c:extLst>
          </c:dPt>
          <c:dPt>
            <c:idx val="4"/>
            <c:bubble3D val="0"/>
            <c:extLst>
              <c:ext xmlns:c16="http://schemas.microsoft.com/office/drawing/2014/chart" uri="{C3380CC4-5D6E-409C-BE32-E72D297353CC}">
                <c16:uniqueId val="{00000009-0983-4EC0-9E10-403CC201F128}"/>
              </c:ext>
            </c:extLst>
          </c:dPt>
          <c:val>
            <c:numRef>
              <c:f>Sheet1!$A$2:$A$6</c:f>
              <c:numCache>
                <c:formatCode>0%</c:formatCode>
                <c:ptCount val="5"/>
                <c:pt idx="0">
                  <c:v>0.25</c:v>
                </c:pt>
                <c:pt idx="1">
                  <c:v>0.2</c:v>
                </c:pt>
                <c:pt idx="2">
                  <c:v>0.2</c:v>
                </c:pt>
                <c:pt idx="3">
                  <c:v>0.15</c:v>
                </c:pt>
                <c:pt idx="4">
                  <c:v>0.19</c:v>
                </c:pt>
              </c:numCache>
            </c:numRef>
          </c:val>
          <c:extLst>
            <c:ext xmlns:c15="http://schemas.microsoft.com/office/drawing/2012/chart" uri="{02D57815-91ED-43cb-92C2-25804820EDAC}">
              <c15:filteredSeriesTitle>
                <c15:tx>
                  <c:strRef>
                    <c:extLst>
                      <c:ext uri="{02D57815-91ED-43cb-92C2-25804820EDAC}">
                        <c15:formulaRef>
                          <c15:sqref>Sheet1!$A$1</c15:sqref>
                        </c15:formulaRef>
                      </c:ext>
                    </c:extLst>
                    <c:strCache>
                      <c:ptCount val="1"/>
                      <c:pt idx="0">
                        <c:v>Column1</c:v>
                      </c:pt>
                    </c:strCache>
                  </c:strRef>
                </c15:tx>
              </c15:filteredSeriesTitle>
            </c:ext>
            <c:ext xmlns:c16="http://schemas.microsoft.com/office/drawing/2014/chart" uri="{C3380CC4-5D6E-409C-BE32-E72D297353CC}">
              <c16:uniqueId val="{0000000A-0983-4EC0-9E10-403CC201F128}"/>
            </c:ext>
          </c:extLst>
        </c:ser>
        <c:dLbls>
          <c:showLegendKey val="0"/>
          <c:showVal val="0"/>
          <c:showCatName val="0"/>
          <c:showSerName val="0"/>
          <c:showPercent val="0"/>
          <c:showBubbleSize val="0"/>
          <c:showLeaderLines val="1"/>
        </c:dLbls>
        <c:firstSliceAng val="0"/>
        <c:holeSize val="75"/>
      </c:doughnutChart>
    </c:plotArea>
    <c:plotVisOnly val="1"/>
    <c:dispBlanksAs val="zero"/>
    <c:showDLblsOverMax val="0"/>
  </c:chart>
  <c:txPr>
    <a:bodyPr/>
    <a:lstStyle/>
    <a:p>
      <a:pPr>
        <a:defRPr lang="zh-CN"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2023/11/3</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2933004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2023/11/3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2023/11/3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092" y="365209"/>
            <a:ext cx="7733293" cy="581318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2023/11/3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11/3/2023</a:t>
            </a:fld>
            <a:endParaRPr lang="en-US" dirty="0">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11/3/2023</a:t>
            </a:fld>
            <a:endParaRPr lang="en-US" dirty="0">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2023/11/3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11/3/2023</a:t>
            </a:fld>
            <a:endParaRPr lang="en-US"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11/3/2023</a:t>
            </a:fld>
            <a:endParaRPr lang="en-US" dirty="0">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11/3/2023</a:t>
            </a:fld>
            <a:endParaRPr lang="en-US" dirty="0">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11/3/2023</a:t>
            </a:fld>
            <a:endParaRPr lang="en-US" dirty="0">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2023/11/3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11/3/2023</a:t>
            </a:fld>
            <a:endParaRPr lang="en-US" dirty="0">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t>11/3/2023</a:t>
            </a:fld>
            <a:endParaRPr lang="en-US" dirty="0">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2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t>11/3/2023</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091"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1396"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2023/11/3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t>11/3/2023</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t>11/3/2023</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t>11/3/2023</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t>11/3/2023</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600" indent="0">
              <a:buNone/>
              <a:defRPr sz="38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t>11/3/2023</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679" y="2505656"/>
            <a:ext cx="5157116"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1398" y="2505656"/>
            <a:ext cx="5182513"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4388EF-52D1-4258-9BE5-BCD010C7D4DE}" type="datetimeFigureOut">
              <a:rPr lang="zh-CN" altLang="en-US" smtClean="0"/>
              <a:t>2023/11/3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4388EF-52D1-4258-9BE5-BCD010C7D4DE}" type="datetimeFigureOut">
              <a:rPr lang="zh-CN" altLang="en-US" smtClean="0"/>
              <a:t>2023/11/3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t>2023/11/3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2023/11/3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2023/11/3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jpe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t>2023/11/3</a:t>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hdr="0" ftr="0" dt="0"/>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t>11/3/2023</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t>‹#›</a:t>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hf hdr="0" ftr="0" dt="0"/>
  <p:txStyles>
    <p:titleStyle>
      <a:lvl1pPr algn="l" defTabSz="121920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9200"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43.xml"/><Relationship Id="rId11" Type="http://schemas.openxmlformats.org/officeDocument/2006/relationships/image" Target="../media/image7.png"/><Relationship Id="rId5" Type="http://schemas.openxmlformats.org/officeDocument/2006/relationships/tags" Target="../tags/tag6.xml"/><Relationship Id="rId10" Type="http://schemas.microsoft.com/office/2007/relationships/hdphoto" Target="../media/hdphoto2.wdp"/><Relationship Id="rId4" Type="http://schemas.openxmlformats.org/officeDocument/2006/relationships/tags" Target="../tags/tag5.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3.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3.xml"/><Relationship Id="rId1" Type="http://schemas.openxmlformats.org/officeDocument/2006/relationships/tags" Target="../tags/tag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3.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3.xml"/><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43.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1.xml"/><Relationship Id="rId1" Type="http://schemas.openxmlformats.org/officeDocument/2006/relationships/slideLayout" Target="../slideLayouts/slideLayout43.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A_图片 15"/>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grpSp>
        <p:nvGrpSpPr>
          <p:cNvPr id="4" name="PA_组合 3"/>
          <p:cNvGrpSpPr/>
          <p:nvPr>
            <p:custDataLst>
              <p:tags r:id="rId2"/>
            </p:custDataLst>
          </p:nvPr>
        </p:nvGrpSpPr>
        <p:grpSpPr>
          <a:xfrm flipH="1">
            <a:off x="1342841" y="951455"/>
            <a:ext cx="1899881" cy="3300006"/>
            <a:chOff x="1734789" y="2216612"/>
            <a:chExt cx="2019827" cy="3508350"/>
          </a:xfrm>
        </p:grpSpPr>
        <p:sp>
          <p:nvSpPr>
            <p:cNvPr id="32" name="TextBox 1"/>
            <p:cNvSpPr txBox="1">
              <a:spLocks noChangeArrowheads="1"/>
            </p:cNvSpPr>
            <p:nvPr/>
          </p:nvSpPr>
          <p:spPr bwMode="auto">
            <a:xfrm>
              <a:off x="1734789" y="2216612"/>
              <a:ext cx="2019827" cy="2354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3800" dirty="0">
                  <a:solidFill>
                    <a:srgbClr val="4F5666"/>
                  </a:solidFill>
                  <a:latin typeface="叶根友刀锋黑草" panose="02010601030101010101" pitchFamily="2" charset="-122"/>
                  <a:ea typeface="叶根友刀锋黑草" panose="02010601030101010101" pitchFamily="2" charset="-122"/>
                </a:rPr>
                <a:t>湖</a:t>
              </a:r>
            </a:p>
          </p:txBody>
        </p:sp>
        <p:sp>
          <p:nvSpPr>
            <p:cNvPr id="34" name="矩形 3"/>
            <p:cNvSpPr>
              <a:spLocks noChangeArrowheads="1"/>
            </p:cNvSpPr>
            <p:nvPr/>
          </p:nvSpPr>
          <p:spPr bwMode="auto">
            <a:xfrm>
              <a:off x="2209015" y="4188456"/>
              <a:ext cx="1382584" cy="1536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8800" dirty="0">
                  <a:solidFill>
                    <a:srgbClr val="4F5666"/>
                  </a:solidFill>
                  <a:latin typeface="叶根友刀锋黑草" panose="02010601030101010101" pitchFamily="2" charset="-122"/>
                  <a:ea typeface="叶根友刀锋黑草" panose="02010601030101010101" pitchFamily="2" charset="-122"/>
                </a:rPr>
                <a:t>湘</a:t>
              </a:r>
              <a:endParaRPr lang="zh-CN" altLang="en-US" sz="1600" dirty="0">
                <a:solidFill>
                  <a:srgbClr val="4F5666"/>
                </a:solidFill>
                <a:latin typeface="叶根友刀锋黑草" panose="02010601030101010101" pitchFamily="2" charset="-122"/>
                <a:ea typeface="叶根友刀锋黑草" panose="02010601030101010101" pitchFamily="2" charset="-122"/>
              </a:endParaRPr>
            </a:p>
          </p:txBody>
        </p:sp>
        <p:pic>
          <p:nvPicPr>
            <p:cNvPr id="35" name="Picture 2" descr="G:\公司\茶\印章.png"/>
            <p:cNvPicPr>
              <a:picLocks noChangeAspect="1" noChangeArrowheads="1"/>
            </p:cNvPicPr>
            <p:nvPr/>
          </p:nvPicPr>
          <p:blipFill>
            <a:blip r:embed="rId9" cstate="print">
              <a:duotone>
                <a:schemeClr val="accent6">
                  <a:shade val="45000"/>
                  <a:satMod val="135000"/>
                </a:schemeClr>
                <a:prstClr val="white"/>
              </a:duotone>
              <a:extLst>
                <a:ext uri="{BEBA8EAE-BF5A-486C-A8C5-ECC9F3942E4B}">
                  <a14:imgProps xmlns:a14="http://schemas.microsoft.com/office/drawing/2010/main">
                    <a14:imgLayer r:embed="rId10">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a:off x="1834661" y="4374689"/>
              <a:ext cx="503238" cy="11258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PA_图片 17"/>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rot="20587993">
            <a:off x="6811056" y="3920322"/>
            <a:ext cx="3721776" cy="2296868"/>
          </a:xfrm>
          <a:prstGeom prst="rect">
            <a:avLst/>
          </a:prstGeom>
        </p:spPr>
      </p:pic>
      <p:sp>
        <p:nvSpPr>
          <p:cNvPr id="19" name="PA_文本框 28"/>
          <p:cNvSpPr txBox="1">
            <a:spLocks noChangeArrowheads="1"/>
          </p:cNvSpPr>
          <p:nvPr>
            <p:custDataLst>
              <p:tags r:id="rId4"/>
            </p:custDataLst>
          </p:nvPr>
        </p:nvSpPr>
        <p:spPr bwMode="auto">
          <a:xfrm>
            <a:off x="3148965" y="1112520"/>
            <a:ext cx="7452995"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5400" b="1" dirty="0">
                <a:solidFill>
                  <a:srgbClr val="4F5666"/>
                </a:solidFill>
                <a:latin typeface="微软雅黑" panose="020B0503020204020204" pitchFamily="34" charset="-122"/>
                <a:ea typeface="微软雅黑" panose="020B0503020204020204" pitchFamily="34" charset="-122"/>
              </a:rPr>
              <a:t>传统技艺类</a:t>
            </a:r>
          </a:p>
          <a:p>
            <a:pPr algn="ctr" eaLnBrk="1" hangingPunct="1"/>
            <a:r>
              <a:rPr lang="zh-CN" altLang="en-US" sz="5400" b="1" dirty="0">
                <a:solidFill>
                  <a:srgbClr val="4F5666"/>
                </a:solidFill>
                <a:latin typeface="微软雅黑" panose="020B0503020204020204" pitchFamily="34" charset="-122"/>
                <a:ea typeface="微软雅黑" panose="020B0503020204020204" pitchFamily="34" charset="-122"/>
              </a:rPr>
              <a:t>非物质文化遗产</a:t>
            </a:r>
          </a:p>
          <a:p>
            <a:pPr algn="ctr" eaLnBrk="1" hangingPunct="1"/>
            <a:r>
              <a:rPr lang="zh-CN" altLang="en-US" sz="5400" b="1" dirty="0">
                <a:solidFill>
                  <a:srgbClr val="4F5666"/>
                </a:solidFill>
                <a:latin typeface="微软雅黑" panose="020B0503020204020204" pitchFamily="34" charset="-122"/>
                <a:ea typeface="微软雅黑" panose="020B0503020204020204" pitchFamily="34" charset="-122"/>
              </a:rPr>
              <a:t>数字化与虚拟体验平台</a:t>
            </a:r>
            <a:endParaRPr lang="en-US" altLang="zh-CN" sz="5400" b="1" dirty="0">
              <a:solidFill>
                <a:srgbClr val="4F5666"/>
              </a:solidFill>
              <a:latin typeface="微软雅黑" panose="020B0503020204020204" pitchFamily="34" charset="-122"/>
              <a:ea typeface="微软雅黑" panose="020B0503020204020204" pitchFamily="34" charset="-122"/>
            </a:endParaRPr>
          </a:p>
        </p:txBody>
      </p:sp>
      <p:sp>
        <p:nvSpPr>
          <p:cNvPr id="20" name="PA_文本框 29"/>
          <p:cNvSpPr txBox="1">
            <a:spLocks noChangeArrowheads="1"/>
          </p:cNvSpPr>
          <p:nvPr>
            <p:custDataLst>
              <p:tags r:id="rId5"/>
            </p:custDataLst>
          </p:nvPr>
        </p:nvSpPr>
        <p:spPr bwMode="auto">
          <a:xfrm>
            <a:off x="3805555" y="3696970"/>
            <a:ext cx="58286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rgbClr val="4F5666"/>
                </a:solidFill>
                <a:latin typeface="Adobe Garamond Pro" pitchFamily="18" charset="0"/>
                <a:ea typeface="华文中宋" panose="02010600040101010101" pitchFamily="2" charset="-122"/>
              </a:rPr>
              <a:t>A digital and virtual experience platform for the intangible cultural heritage of Huxiang traditional skills</a:t>
            </a:r>
          </a:p>
        </p:txBody>
      </p:sp>
      <p:sp>
        <p:nvSpPr>
          <p:cNvPr id="2" name="文本框 1">
            <a:extLst>
              <a:ext uri="{FF2B5EF4-FFF2-40B4-BE49-F238E27FC236}">
                <a16:creationId xmlns:a16="http://schemas.microsoft.com/office/drawing/2014/main" id="{7A8317BF-65D9-4839-8228-6BA5D18BEBEF}"/>
              </a:ext>
            </a:extLst>
          </p:cNvPr>
          <p:cNvSpPr txBox="1"/>
          <p:nvPr/>
        </p:nvSpPr>
        <p:spPr>
          <a:xfrm>
            <a:off x="3805555" y="5881310"/>
            <a:ext cx="6564805" cy="400110"/>
          </a:xfrm>
          <a:prstGeom prst="rect">
            <a:avLst/>
          </a:prstGeom>
          <a:noFill/>
        </p:spPr>
        <p:txBody>
          <a:bodyPr wrap="square" rtlCol="0">
            <a:spAutoFit/>
          </a:bodyPr>
          <a:lstStyle/>
          <a:p>
            <a:r>
              <a:rPr lang="zh-CN" altLang="en-US" sz="2000" dirty="0"/>
              <a:t>组员：黎萍（汇报人）、黄志祥、张凯芹、羊涛、钟卓娅</a:t>
            </a:r>
          </a:p>
        </p:txBody>
      </p: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750"/>
                                        <p:tgtEl>
                                          <p:spTgt spid="16"/>
                                        </p:tgtEl>
                                      </p:cBhvr>
                                    </p:animEffect>
                                  </p:childTnLst>
                                </p:cTn>
                              </p:par>
                            </p:childTnLst>
                          </p:cTn>
                        </p:par>
                        <p:par>
                          <p:cTn id="8" fill="hold">
                            <p:stCondLst>
                              <p:cond delay="1000"/>
                            </p:stCondLst>
                            <p:childTnLst>
                              <p:par>
                                <p:cTn id="9" presetID="2" presetClass="entr" presetSubtype="1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0-#ppt_w/2"/>
                                          </p:val>
                                        </p:tav>
                                        <p:tav tm="100000">
                                          <p:val>
                                            <p:strVal val="#ppt_x"/>
                                          </p:val>
                                        </p:tav>
                                      </p:tavLst>
                                    </p:anim>
                                    <p:anim calcmode="lin" valueType="num">
                                      <p:cBhvr additive="base">
                                        <p:cTn id="12" dur="750" fill="hold"/>
                                        <p:tgtEl>
                                          <p:spTgt spid="18"/>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2" presetClass="entr" presetSubtype="1"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750" fill="hold"/>
                                        <p:tgtEl>
                                          <p:spTgt spid="4"/>
                                        </p:tgtEl>
                                        <p:attrNameLst>
                                          <p:attrName>ppt_x</p:attrName>
                                        </p:attrNameLst>
                                      </p:cBhvr>
                                      <p:tavLst>
                                        <p:tav tm="0">
                                          <p:val>
                                            <p:strVal val="#ppt_x"/>
                                          </p:val>
                                        </p:tav>
                                        <p:tav tm="100000">
                                          <p:val>
                                            <p:strVal val="#ppt_x"/>
                                          </p:val>
                                        </p:tav>
                                      </p:tavLst>
                                    </p:anim>
                                    <p:anim calcmode="lin" valueType="num">
                                      <p:cBhvr additive="base">
                                        <p:cTn id="17" dur="750" fill="hold"/>
                                        <p:tgtEl>
                                          <p:spTgt spid="4"/>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12" presetClass="entr" presetSubtype="4"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1000"/>
                                        <p:tgtEl>
                                          <p:spTgt spid="19"/>
                                        </p:tgtEl>
                                        <p:attrNameLst>
                                          <p:attrName>ppt_y</p:attrName>
                                        </p:attrNameLst>
                                      </p:cBhvr>
                                      <p:tavLst>
                                        <p:tav tm="0">
                                          <p:val>
                                            <p:strVal val="#ppt_y+#ppt_h*1.125000"/>
                                          </p:val>
                                        </p:tav>
                                        <p:tav tm="100000">
                                          <p:val>
                                            <p:strVal val="#ppt_y"/>
                                          </p:val>
                                        </p:tav>
                                      </p:tavLst>
                                    </p:anim>
                                    <p:animEffect transition="in" filter="wipe(up)">
                                      <p:cBhvr>
                                        <p:cTn id="22" dur="1000"/>
                                        <p:tgtEl>
                                          <p:spTgt spid="19"/>
                                        </p:tgtEl>
                                      </p:cBhvr>
                                    </p:animEffect>
                                  </p:childTnLst>
                                </p:cTn>
                              </p:par>
                            </p:childTnLst>
                          </p:cTn>
                        </p:par>
                        <p:par>
                          <p:cTn id="23" fill="hold">
                            <p:stCondLst>
                              <p:cond delay="4000"/>
                            </p:stCondLst>
                            <p:childTnLst>
                              <p:par>
                                <p:cTn id="24" presetID="10"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childTnLst>
                                </p:cTn>
                              </p:par>
                            </p:childTnLst>
                          </p:cTn>
                        </p:par>
                        <p:par>
                          <p:cTn id="27" fill="hold">
                            <p:stCondLst>
                              <p:cond delay="5000"/>
                            </p:stCondLst>
                            <p:childTnLst>
                              <p:par>
                                <p:cTn id="28" presetID="42" presetClass="entr" presetSubtype="0"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anim calcmode="lin" valueType="num">
                                      <p:cBhvr>
                                        <p:cTn id="31" dur="1000" fill="hold"/>
                                        <p:tgtEl>
                                          <p:spTgt spid="2"/>
                                        </p:tgtEl>
                                        <p:attrNameLst>
                                          <p:attrName>ppt_x</p:attrName>
                                        </p:attrNameLst>
                                      </p:cBhvr>
                                      <p:tavLst>
                                        <p:tav tm="0">
                                          <p:val>
                                            <p:strVal val="#ppt_x"/>
                                          </p:val>
                                        </p:tav>
                                        <p:tav tm="100000">
                                          <p:val>
                                            <p:strVal val="#ppt_x"/>
                                          </p:val>
                                        </p:tav>
                                      </p:tavLst>
                                    </p:anim>
                                    <p:anim calcmode="lin" valueType="num">
                                      <p:cBhvr>
                                        <p:cTn id="3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a:noFill/>
          <a:ln>
            <a:solidFill>
              <a:schemeClr val="bg1">
                <a:lumMod val="95000"/>
              </a:schemeClr>
            </a:solidFill>
          </a:ln>
        </p:spPr>
      </p:pic>
      <p:grpSp>
        <p:nvGrpSpPr>
          <p:cNvPr id="10" name="组合 9"/>
          <p:cNvGrpSpPr/>
          <p:nvPr/>
        </p:nvGrpSpPr>
        <p:grpSpPr>
          <a:xfrm>
            <a:off x="1656871" y="0"/>
            <a:ext cx="1864138" cy="276901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4800" spc="600" dirty="0">
                  <a:solidFill>
                    <a:schemeClr val="bg1"/>
                  </a:solidFill>
                  <a:latin typeface="叶根友刀锋黑草" panose="02010601030101010101" pitchFamily="2" charset="-122"/>
                  <a:ea typeface="叶根友刀锋黑草" panose="02010601030101010101" pitchFamily="2" charset="-122"/>
                </a:rPr>
                <a:t>第三章</a:t>
              </a:r>
            </a:p>
          </p:txBody>
        </p:sp>
        <p:sp>
          <p:nvSpPr>
            <p:cNvPr id="12" name="矩形 11"/>
            <p:cNvSpPr/>
            <p:nvPr/>
          </p:nvSpPr>
          <p:spPr>
            <a:xfrm>
              <a:off x="175847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4489096" y="1865796"/>
            <a:ext cx="4209176" cy="710326"/>
            <a:chOff x="4150600" y="1393760"/>
            <a:chExt cx="4209176" cy="710326"/>
          </a:xfrm>
        </p:grpSpPr>
        <p:sp>
          <p:nvSpPr>
            <p:cNvPr id="18" name="圆角矩形 52"/>
            <p:cNvSpPr/>
            <p:nvPr/>
          </p:nvSpPr>
          <p:spPr>
            <a:xfrm>
              <a:off x="4533900" y="1463173"/>
              <a:ext cx="3825876" cy="571500"/>
            </a:xfrm>
            <a:prstGeom prst="roundRect">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楷体" panose="02010600040101010101" pitchFamily="2" charset="-122"/>
                <a:ea typeface="华文楷体" panose="02010600040101010101" pitchFamily="2" charset="-122"/>
              </a:endParaRPr>
            </a:p>
          </p:txBody>
        </p:sp>
        <p:sp>
          <p:nvSpPr>
            <p:cNvPr id="19" name="椭圆 18"/>
            <p:cNvSpPr/>
            <p:nvPr/>
          </p:nvSpPr>
          <p:spPr>
            <a:xfrm>
              <a:off x="4150600" y="1393760"/>
              <a:ext cx="710326" cy="710326"/>
            </a:xfrm>
            <a:prstGeom prst="ellipse">
              <a:avLst/>
            </a:prstGeom>
            <a:solidFill>
              <a:srgbClr val="4F5666"/>
            </a:solidFill>
            <a:ln w="1206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1</a:t>
              </a:r>
            </a:p>
          </p:txBody>
        </p:sp>
        <p:sp>
          <p:nvSpPr>
            <p:cNvPr id="20" name="文本框 19"/>
            <p:cNvSpPr txBox="1"/>
            <p:nvPr/>
          </p:nvSpPr>
          <p:spPr>
            <a:xfrm>
              <a:off x="5199662" y="1524911"/>
              <a:ext cx="1402080" cy="460375"/>
            </a:xfrm>
            <a:prstGeom prst="rect">
              <a:avLst/>
            </a:prstGeom>
            <a:noFill/>
          </p:spPr>
          <p:txBody>
            <a:bodyPr wrap="none" rtlCol="0">
              <a:spAutoFit/>
            </a:bodyPr>
            <a:lstStyle/>
            <a:p>
              <a:r>
                <a:rPr lang="zh-CN" altLang="en-US" sz="2400" dirty="0">
                  <a:solidFill>
                    <a:schemeClr val="bg1"/>
                  </a:solidFill>
                  <a:latin typeface="华文楷体" panose="02010600040101010101" pitchFamily="2" charset="-122"/>
                  <a:ea typeface="华文楷体" panose="02010600040101010101" pitchFamily="2" charset="-122"/>
                </a:rPr>
                <a:t>产品设计</a:t>
              </a:r>
            </a:p>
          </p:txBody>
        </p:sp>
      </p:grpSp>
      <p:grpSp>
        <p:nvGrpSpPr>
          <p:cNvPr id="22" name="组合 21"/>
          <p:cNvGrpSpPr/>
          <p:nvPr/>
        </p:nvGrpSpPr>
        <p:grpSpPr>
          <a:xfrm>
            <a:off x="4503610" y="2810802"/>
            <a:ext cx="4209176" cy="710326"/>
            <a:chOff x="4150600" y="1393760"/>
            <a:chExt cx="4209176" cy="710326"/>
          </a:xfrm>
        </p:grpSpPr>
        <p:sp>
          <p:nvSpPr>
            <p:cNvPr id="23" name="圆角矩形 52"/>
            <p:cNvSpPr/>
            <p:nvPr/>
          </p:nvSpPr>
          <p:spPr>
            <a:xfrm>
              <a:off x="4533900" y="1463173"/>
              <a:ext cx="3825876" cy="571500"/>
            </a:xfrm>
            <a:prstGeom prst="roundRect">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楷体" panose="02010600040101010101" pitchFamily="2" charset="-122"/>
                <a:ea typeface="华文楷体" panose="02010600040101010101" pitchFamily="2" charset="-122"/>
              </a:endParaRPr>
            </a:p>
          </p:txBody>
        </p:sp>
        <p:sp>
          <p:nvSpPr>
            <p:cNvPr id="24" name="椭圆 23"/>
            <p:cNvSpPr/>
            <p:nvPr/>
          </p:nvSpPr>
          <p:spPr>
            <a:xfrm>
              <a:off x="4150600" y="1393760"/>
              <a:ext cx="710326" cy="710326"/>
            </a:xfrm>
            <a:prstGeom prst="ellipse">
              <a:avLst/>
            </a:prstGeom>
            <a:solidFill>
              <a:srgbClr val="4F5666"/>
            </a:solidFill>
            <a:ln w="1206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2</a:t>
              </a:r>
            </a:p>
          </p:txBody>
        </p:sp>
        <p:sp>
          <p:nvSpPr>
            <p:cNvPr id="25" name="文本框 24"/>
            <p:cNvSpPr txBox="1"/>
            <p:nvPr/>
          </p:nvSpPr>
          <p:spPr>
            <a:xfrm>
              <a:off x="5199662" y="1524911"/>
              <a:ext cx="2621280" cy="460375"/>
            </a:xfrm>
            <a:prstGeom prst="rect">
              <a:avLst/>
            </a:prstGeom>
            <a:noFill/>
          </p:spPr>
          <p:txBody>
            <a:bodyPr wrap="none" rtlCol="0">
              <a:spAutoFit/>
            </a:bodyPr>
            <a:lstStyle/>
            <a:p>
              <a:r>
                <a:rPr lang="zh-CN" altLang="en-US" sz="2400" dirty="0">
                  <a:solidFill>
                    <a:schemeClr val="bg1"/>
                  </a:solidFill>
                  <a:latin typeface="华文楷体" panose="02010600040101010101" pitchFamily="2" charset="-122"/>
                  <a:ea typeface="华文楷体" panose="02010600040101010101" pitchFamily="2" charset="-122"/>
                </a:rPr>
                <a:t>产品设计应用原则</a:t>
              </a:r>
            </a:p>
          </p:txBody>
        </p:sp>
      </p:grpSp>
      <p:grpSp>
        <p:nvGrpSpPr>
          <p:cNvPr id="26" name="组合 25"/>
          <p:cNvGrpSpPr/>
          <p:nvPr/>
        </p:nvGrpSpPr>
        <p:grpSpPr>
          <a:xfrm>
            <a:off x="4489096" y="3755808"/>
            <a:ext cx="4209176" cy="710326"/>
            <a:chOff x="4150600" y="1393760"/>
            <a:chExt cx="4209176" cy="710326"/>
          </a:xfrm>
        </p:grpSpPr>
        <p:sp>
          <p:nvSpPr>
            <p:cNvPr id="27" name="圆角矩形 52"/>
            <p:cNvSpPr/>
            <p:nvPr/>
          </p:nvSpPr>
          <p:spPr>
            <a:xfrm>
              <a:off x="4533900" y="1463173"/>
              <a:ext cx="3825876" cy="571500"/>
            </a:xfrm>
            <a:prstGeom prst="roundRect">
              <a:avLst/>
            </a:prstGeom>
            <a:solidFill>
              <a:srgbClr val="A84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楷体" panose="02010600040101010101" pitchFamily="2" charset="-122"/>
                <a:ea typeface="华文楷体" panose="02010600040101010101" pitchFamily="2" charset="-122"/>
              </a:endParaRPr>
            </a:p>
          </p:txBody>
        </p:sp>
        <p:sp>
          <p:nvSpPr>
            <p:cNvPr id="28" name="椭圆 27"/>
            <p:cNvSpPr/>
            <p:nvPr/>
          </p:nvSpPr>
          <p:spPr>
            <a:xfrm>
              <a:off x="4150600" y="1393760"/>
              <a:ext cx="710326" cy="710326"/>
            </a:xfrm>
            <a:prstGeom prst="ellipse">
              <a:avLst/>
            </a:prstGeom>
            <a:solidFill>
              <a:srgbClr val="A84E73"/>
            </a:solidFill>
            <a:ln w="1206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3</a:t>
              </a:r>
            </a:p>
          </p:txBody>
        </p:sp>
        <p:sp>
          <p:nvSpPr>
            <p:cNvPr id="29" name="文本框 28"/>
            <p:cNvSpPr txBox="1"/>
            <p:nvPr/>
          </p:nvSpPr>
          <p:spPr>
            <a:xfrm>
              <a:off x="5199662" y="1524911"/>
              <a:ext cx="1402080" cy="460375"/>
            </a:xfrm>
            <a:prstGeom prst="rect">
              <a:avLst/>
            </a:prstGeom>
            <a:noFill/>
          </p:spPr>
          <p:txBody>
            <a:bodyPr wrap="none" rtlCol="0">
              <a:spAutoFit/>
            </a:bodyPr>
            <a:lstStyle/>
            <a:p>
              <a:r>
                <a:rPr lang="zh-CN" altLang="en-US" sz="2400" dirty="0">
                  <a:solidFill>
                    <a:schemeClr val="bg1"/>
                  </a:solidFill>
                  <a:latin typeface="华文楷体" panose="02010600040101010101" pitchFamily="2" charset="-122"/>
                  <a:ea typeface="华文楷体" panose="02010600040101010101" pitchFamily="2" charset="-122"/>
                </a:rPr>
                <a:t>产品实现</a:t>
              </a:r>
            </a:p>
          </p:txBody>
        </p:sp>
      </p:grpSp>
      <p:grpSp>
        <p:nvGrpSpPr>
          <p:cNvPr id="30" name="组合 29"/>
          <p:cNvGrpSpPr/>
          <p:nvPr/>
        </p:nvGrpSpPr>
        <p:grpSpPr>
          <a:xfrm>
            <a:off x="4503610" y="4700815"/>
            <a:ext cx="4209176" cy="710326"/>
            <a:chOff x="4150600" y="1393760"/>
            <a:chExt cx="4209176" cy="710326"/>
          </a:xfrm>
        </p:grpSpPr>
        <p:sp>
          <p:nvSpPr>
            <p:cNvPr id="33" name="圆角矩形 52"/>
            <p:cNvSpPr/>
            <p:nvPr/>
          </p:nvSpPr>
          <p:spPr>
            <a:xfrm>
              <a:off x="4533900" y="1463173"/>
              <a:ext cx="3825876" cy="571500"/>
            </a:xfrm>
            <a:prstGeom prst="roundRect">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楷体" panose="02010600040101010101" pitchFamily="2" charset="-122"/>
                <a:ea typeface="华文楷体" panose="02010600040101010101" pitchFamily="2" charset="-122"/>
              </a:endParaRPr>
            </a:p>
          </p:txBody>
        </p:sp>
        <p:sp>
          <p:nvSpPr>
            <p:cNvPr id="36" name="椭圆 35"/>
            <p:cNvSpPr/>
            <p:nvPr/>
          </p:nvSpPr>
          <p:spPr>
            <a:xfrm>
              <a:off x="4150600" y="1393760"/>
              <a:ext cx="710326" cy="710326"/>
            </a:xfrm>
            <a:prstGeom prst="ellipse">
              <a:avLst/>
            </a:prstGeom>
            <a:solidFill>
              <a:srgbClr val="4F5666"/>
            </a:solidFill>
            <a:ln w="1206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4</a:t>
              </a:r>
            </a:p>
          </p:txBody>
        </p:sp>
        <p:sp>
          <p:nvSpPr>
            <p:cNvPr id="37" name="文本框 36"/>
            <p:cNvSpPr txBox="1"/>
            <p:nvPr/>
          </p:nvSpPr>
          <p:spPr>
            <a:xfrm>
              <a:off x="5199662" y="1524911"/>
              <a:ext cx="2011680" cy="460375"/>
            </a:xfrm>
            <a:prstGeom prst="rect">
              <a:avLst/>
            </a:prstGeom>
            <a:noFill/>
          </p:spPr>
          <p:txBody>
            <a:bodyPr wrap="none" rtlCol="0">
              <a:spAutoFit/>
            </a:bodyPr>
            <a:lstStyle/>
            <a:p>
              <a:r>
                <a:rPr lang="zh-CN" altLang="en-US" sz="2400" dirty="0">
                  <a:solidFill>
                    <a:schemeClr val="bg1"/>
                  </a:solidFill>
                  <a:latin typeface="华文楷体" panose="02010600040101010101" pitchFamily="2" charset="-122"/>
                  <a:ea typeface="华文楷体" panose="02010600040101010101" pitchFamily="2" charset="-122"/>
                </a:rPr>
                <a:t>展示作品功能</a:t>
              </a:r>
            </a:p>
          </p:txBody>
        </p:sp>
      </p:grpSp>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750"/>
                                        <p:tgtEl>
                                          <p:spTgt spid="8"/>
                                        </p:tgtEl>
                                      </p:cBhvr>
                                    </p:animEffect>
                                  </p:childTnLst>
                                </p:cTn>
                              </p:par>
                            </p:childTnLst>
                          </p:cTn>
                        </p:par>
                        <p:par>
                          <p:cTn id="8" fill="hold">
                            <p:stCondLst>
                              <p:cond delay="1000"/>
                            </p:stCondLst>
                            <p:childTnLst>
                              <p:par>
                                <p:cTn id="9" presetID="47"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750"/>
                                        <p:tgtEl>
                                          <p:spTgt spid="10"/>
                                        </p:tgtEl>
                                      </p:cBhvr>
                                    </p:animEffect>
                                    <p:anim calcmode="lin" valueType="num">
                                      <p:cBhvr>
                                        <p:cTn id="12" dur="750" fill="hold"/>
                                        <p:tgtEl>
                                          <p:spTgt spid="10"/>
                                        </p:tgtEl>
                                        <p:attrNameLst>
                                          <p:attrName>ppt_x</p:attrName>
                                        </p:attrNameLst>
                                      </p:cBhvr>
                                      <p:tavLst>
                                        <p:tav tm="0">
                                          <p:val>
                                            <p:strVal val="#ppt_x"/>
                                          </p:val>
                                        </p:tav>
                                        <p:tav tm="100000">
                                          <p:val>
                                            <p:strVal val="#ppt_x"/>
                                          </p:val>
                                        </p:tav>
                                      </p:tavLst>
                                    </p:anim>
                                    <p:anim calcmode="lin" valueType="num">
                                      <p:cBhvr>
                                        <p:cTn id="13" dur="75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3" presetClass="entr" presetSubtype="16"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childTnLst>
                                </p:cTn>
                              </p:par>
                            </p:childTnLst>
                          </p:cTn>
                        </p:par>
                        <p:par>
                          <p:cTn id="19" fill="hold">
                            <p:stCondLst>
                              <p:cond delay="2500"/>
                            </p:stCondLst>
                            <p:childTnLst>
                              <p:par>
                                <p:cTn id="20" presetID="23" presetClass="entr" presetSubtype="16"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childTnLst>
                                </p:cTn>
                              </p:par>
                            </p:childTnLst>
                          </p:cTn>
                        </p:par>
                        <p:par>
                          <p:cTn id="29" fill="hold">
                            <p:stCondLst>
                              <p:cond delay="3500"/>
                            </p:stCondLst>
                            <p:childTnLst>
                              <p:par>
                                <p:cTn id="30" presetID="23" presetClass="entr" presetSubtype="16"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p:cTn id="32" dur="500" fill="hold"/>
                                        <p:tgtEl>
                                          <p:spTgt spid="30"/>
                                        </p:tgtEl>
                                        <p:attrNameLst>
                                          <p:attrName>ppt_w</p:attrName>
                                        </p:attrNameLst>
                                      </p:cBhvr>
                                      <p:tavLst>
                                        <p:tav tm="0">
                                          <p:val>
                                            <p:fltVal val="0"/>
                                          </p:val>
                                        </p:tav>
                                        <p:tav tm="100000">
                                          <p:val>
                                            <p:strVal val="#ppt_w"/>
                                          </p:val>
                                        </p:tav>
                                      </p:tavLst>
                                    </p:anim>
                                    <p:anim calcmode="lin" valueType="num">
                                      <p:cBhvr>
                                        <p:cTn id="33" dur="50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997527"/>
            <a:ext cx="926465" cy="5784273"/>
            <a:chOff x="1656871" y="-847706"/>
            <a:chExt cx="1863722" cy="4656824"/>
          </a:xfrm>
        </p:grpSpPr>
        <p:sp>
          <p:nvSpPr>
            <p:cNvPr id="11" name="_14"/>
            <p:cNvSpPr txBox="1">
              <a:spLocks noChangeArrowheads="1"/>
            </p:cNvSpPr>
            <p:nvPr/>
          </p:nvSpPr>
          <p:spPr bwMode="auto">
            <a:xfrm>
              <a:off x="1656871" y="-847706"/>
              <a:ext cx="1863722" cy="4656824"/>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200" spc="600" dirty="0">
                  <a:solidFill>
                    <a:schemeClr val="bg1"/>
                  </a:solidFill>
                  <a:latin typeface="华文隶书" panose="02010800040101010101" pitchFamily="2" charset="-122"/>
                  <a:ea typeface="华文隶书" panose="02010800040101010101" pitchFamily="2" charset="-122"/>
                </a:rPr>
                <a:t>用户体验设计考虑的因素</a:t>
              </a:r>
            </a:p>
          </p:txBody>
        </p:sp>
        <p:sp>
          <p:nvSpPr>
            <p:cNvPr id="12" name="矩形 11"/>
            <p:cNvSpPr/>
            <p:nvPr/>
          </p:nvSpPr>
          <p:spPr>
            <a:xfrm>
              <a:off x="1858090" y="130874"/>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8479155" y="1509395"/>
            <a:ext cx="3021965" cy="1076325"/>
          </a:xfrm>
          <a:prstGeom prst="rect">
            <a:avLst/>
          </a:prstGeom>
          <a:noFill/>
        </p:spPr>
        <p:txBody>
          <a:bodyPr wrap="square" rtlCol="0">
            <a:spAutoFit/>
          </a:bodyPr>
          <a:lstStyle/>
          <a:p>
            <a:r>
              <a:rPr lang="en-US" altLang="zh-CN" sz="1600">
                <a:latin typeface="华文楷体" panose="02010600040101010101" pitchFamily="2" charset="-122"/>
                <a:ea typeface="华文楷体" panose="02010600040101010101" pitchFamily="2" charset="-122"/>
                <a:cs typeface="华文楷体" panose="02010600040101010101" pitchFamily="2" charset="-122"/>
              </a:rPr>
              <a:t>- </a:t>
            </a:r>
            <a:r>
              <a:rPr lang="zh-CN" altLang="en-US" sz="1600">
                <a:latin typeface="华文楷体" panose="02010600040101010101" pitchFamily="2" charset="-122"/>
                <a:ea typeface="华文楷体" panose="02010600040101010101" pitchFamily="2" charset="-122"/>
                <a:cs typeface="华文楷体" panose="02010600040101010101" pitchFamily="2" charset="-122"/>
              </a:rPr>
              <a:t>在颜色上以及布局方面</a:t>
            </a:r>
            <a:r>
              <a:rPr lang="zh-CN" altLang="en-US" sz="1600" b="1">
                <a:latin typeface="华文楷体" panose="02010600040101010101" pitchFamily="2" charset="-122"/>
                <a:ea typeface="华文楷体" panose="02010600040101010101" pitchFamily="2" charset="-122"/>
                <a:cs typeface="华文楷体" panose="02010600040101010101" pitchFamily="2" charset="-122"/>
              </a:rPr>
              <a:t>对比明显</a:t>
            </a:r>
            <a:r>
              <a:rPr lang="zh-CN" altLang="en-US" sz="1600">
                <a:latin typeface="华文楷体" panose="02010600040101010101" pitchFamily="2" charset="-122"/>
                <a:ea typeface="华文楷体" panose="02010600040101010101" pitchFamily="2" charset="-122"/>
                <a:cs typeface="华文楷体" panose="02010600040101010101" pitchFamily="2" charset="-122"/>
              </a:rPr>
              <a:t>，将用户视线落到对3</a:t>
            </a:r>
            <a:r>
              <a:rPr lang="en-US" altLang="zh-CN" sz="1600">
                <a:latin typeface="华文楷体" panose="02010600040101010101" pitchFamily="2" charset="-122"/>
                <a:ea typeface="华文楷体" panose="02010600040101010101" pitchFamily="2" charset="-122"/>
                <a:cs typeface="华文楷体" panose="02010600040101010101" pitchFamily="2" charset="-122"/>
              </a:rPr>
              <a:t>D</a:t>
            </a:r>
            <a:r>
              <a:rPr lang="zh-CN" altLang="en-US" sz="1600">
                <a:latin typeface="华文楷体" panose="02010600040101010101" pitchFamily="2" charset="-122"/>
                <a:ea typeface="华文楷体" panose="02010600040101010101" pitchFamily="2" charset="-122"/>
                <a:cs typeface="华文楷体" panose="02010600040101010101" pitchFamily="2" charset="-122"/>
              </a:rPr>
              <a:t>模型体验等重要位置，</a:t>
            </a:r>
            <a:r>
              <a:rPr lang="zh-CN" altLang="en-US" sz="1600" b="1">
                <a:latin typeface="华文楷体" panose="02010600040101010101" pitchFamily="2" charset="-122"/>
                <a:ea typeface="华文楷体" panose="02010600040101010101" pitchFamily="2" charset="-122"/>
                <a:cs typeface="华文楷体" panose="02010600040101010101" pitchFamily="2" charset="-122"/>
              </a:rPr>
              <a:t>突出重点</a:t>
            </a:r>
            <a:r>
              <a:rPr lang="zh-CN" altLang="en-US" sz="1600">
                <a:latin typeface="华文楷体" panose="02010600040101010101" pitchFamily="2" charset="-122"/>
                <a:ea typeface="华文楷体" panose="02010600040101010101" pitchFamily="2" charset="-122"/>
                <a:cs typeface="华文楷体" panose="02010600040101010101" pitchFamily="2" charset="-122"/>
              </a:rPr>
              <a:t>的同时，符合用户审美。</a:t>
            </a:r>
          </a:p>
        </p:txBody>
      </p:sp>
      <p:sp>
        <p:nvSpPr>
          <p:cNvPr id="3" name="文本框 2"/>
          <p:cNvSpPr txBox="1"/>
          <p:nvPr/>
        </p:nvSpPr>
        <p:spPr>
          <a:xfrm>
            <a:off x="8768715" y="741045"/>
            <a:ext cx="2193925" cy="706755"/>
          </a:xfrm>
          <a:prstGeom prst="rect">
            <a:avLst/>
          </a:prstGeom>
          <a:noFill/>
        </p:spPr>
        <p:txBody>
          <a:bodyPr wrap="square" rtlCol="0">
            <a:spAutoFit/>
          </a:bodyPr>
          <a:lstStyle/>
          <a:p>
            <a:pPr algn="ctr"/>
            <a:r>
              <a:rPr lang="zh-CN" altLang="en-US" sz="2000">
                <a:latin typeface="华文楷体" panose="02010600040101010101" pitchFamily="2" charset="-122"/>
                <a:ea typeface="华文楷体" panose="02010600040101010101" pitchFamily="2" charset="-122"/>
                <a:cs typeface="华文楷体" panose="02010600040101010101" pitchFamily="2" charset="-122"/>
                <a:sym typeface="+mn-ea"/>
              </a:rPr>
              <a:t>视觉设计满足</a:t>
            </a:r>
          </a:p>
          <a:p>
            <a:pPr algn="ctr"/>
            <a:r>
              <a:rPr lang="zh-CN" altLang="en-US" sz="2000">
                <a:latin typeface="华文楷体" panose="02010600040101010101" pitchFamily="2" charset="-122"/>
                <a:ea typeface="华文楷体" panose="02010600040101010101" pitchFamily="2" charset="-122"/>
                <a:cs typeface="华文楷体" panose="02010600040101010101" pitchFamily="2" charset="-122"/>
                <a:sym typeface="+mn-ea"/>
              </a:rPr>
              <a:t>用户的感官感受</a:t>
            </a:r>
            <a:endParaRPr lang="zh-CN" altLang="en-US" sz="2000"/>
          </a:p>
        </p:txBody>
      </p:sp>
      <p:grpSp>
        <p:nvGrpSpPr>
          <p:cNvPr id="5" name="组合 4"/>
          <p:cNvGrpSpPr/>
          <p:nvPr/>
        </p:nvGrpSpPr>
        <p:grpSpPr>
          <a:xfrm>
            <a:off x="1236557" y="847875"/>
            <a:ext cx="9992721" cy="5552124"/>
            <a:chOff x="89867" y="1000778"/>
            <a:chExt cx="11368126" cy="6316322"/>
          </a:xfrm>
        </p:grpSpPr>
        <p:grpSp>
          <p:nvGrpSpPr>
            <p:cNvPr id="6" name="Group 3"/>
            <p:cNvGrpSpPr/>
            <p:nvPr/>
          </p:nvGrpSpPr>
          <p:grpSpPr>
            <a:xfrm>
              <a:off x="856763" y="1769965"/>
              <a:ext cx="10601230" cy="4639424"/>
              <a:chOff x="1100786" y="1551735"/>
              <a:chExt cx="10052640" cy="4399344"/>
            </a:xfrm>
          </p:grpSpPr>
          <p:sp>
            <p:nvSpPr>
              <p:cNvPr id="26" name="Freeform 21"/>
              <p:cNvSpPr/>
              <p:nvPr/>
            </p:nvSpPr>
            <p:spPr>
              <a:xfrm rot="19805282">
                <a:off x="1456384" y="1551735"/>
                <a:ext cx="9350488" cy="4399344"/>
              </a:xfrm>
              <a:custGeom>
                <a:avLst/>
                <a:gdLst>
                  <a:gd name="connsiteX0" fmla="*/ 9210674 w 9350488"/>
                  <a:gd name="connsiteY0" fmla="*/ 3819266 h 4399344"/>
                  <a:gd name="connsiteX1" fmla="*/ 9350488 w 9350488"/>
                  <a:gd name="connsiteY1" fmla="*/ 4082226 h 4399344"/>
                  <a:gd name="connsiteX2" fmla="*/ 9033370 w 9350488"/>
                  <a:gd name="connsiteY2" fmla="*/ 4399344 h 4399344"/>
                  <a:gd name="connsiteX3" fmla="*/ 6852320 w 9350488"/>
                  <a:gd name="connsiteY3" fmla="*/ 4399344 h 4399344"/>
                  <a:gd name="connsiteX4" fmla="*/ 6844759 w 9350488"/>
                  <a:gd name="connsiteY4" fmla="*/ 4398581 h 4399344"/>
                  <a:gd name="connsiteX5" fmla="*/ 6831730 w 9350488"/>
                  <a:gd name="connsiteY5" fmla="*/ 4398964 h 4399344"/>
                  <a:gd name="connsiteX6" fmla="*/ 6805150 w 9350488"/>
                  <a:gd name="connsiteY6" fmla="*/ 4394589 h 4399344"/>
                  <a:gd name="connsiteX7" fmla="*/ 6788410 w 9350488"/>
                  <a:gd name="connsiteY7" fmla="*/ 4392901 h 4399344"/>
                  <a:gd name="connsiteX8" fmla="*/ 6781081 w 9350488"/>
                  <a:gd name="connsiteY8" fmla="*/ 4390626 h 4399344"/>
                  <a:gd name="connsiteX9" fmla="*/ 6771692 w 9350488"/>
                  <a:gd name="connsiteY9" fmla="*/ 4389080 h 4399344"/>
                  <a:gd name="connsiteX10" fmla="*/ 6748678 w 9350488"/>
                  <a:gd name="connsiteY10" fmla="*/ 4380567 h 4399344"/>
                  <a:gd name="connsiteX11" fmla="*/ 6728884 w 9350488"/>
                  <a:gd name="connsiteY11" fmla="*/ 4374423 h 4399344"/>
                  <a:gd name="connsiteX12" fmla="*/ 6722076 w 9350488"/>
                  <a:gd name="connsiteY12" fmla="*/ 4370728 h 4399344"/>
                  <a:gd name="connsiteX13" fmla="*/ 6714626 w 9350488"/>
                  <a:gd name="connsiteY13" fmla="*/ 4367972 h 4399344"/>
                  <a:gd name="connsiteX14" fmla="*/ 6695104 w 9350488"/>
                  <a:gd name="connsiteY14" fmla="*/ 4356088 h 4399344"/>
                  <a:gd name="connsiteX15" fmla="*/ 6675017 w 9350488"/>
                  <a:gd name="connsiteY15" fmla="*/ 4345185 h 4399344"/>
                  <a:gd name="connsiteX16" fmla="*/ 6668890 w 9350488"/>
                  <a:gd name="connsiteY16" fmla="*/ 4340130 h 4399344"/>
                  <a:gd name="connsiteX17" fmla="*/ 6662274 w 9350488"/>
                  <a:gd name="connsiteY17" fmla="*/ 4336102 h 4399344"/>
                  <a:gd name="connsiteX18" fmla="*/ 6647012 w 9350488"/>
                  <a:gd name="connsiteY18" fmla="*/ 4322079 h 4399344"/>
                  <a:gd name="connsiteX19" fmla="*/ 6628085 w 9350488"/>
                  <a:gd name="connsiteY19" fmla="*/ 4306462 h 4399344"/>
                  <a:gd name="connsiteX20" fmla="*/ 6622029 w 9350488"/>
                  <a:gd name="connsiteY20" fmla="*/ 4299122 h 4399344"/>
                  <a:gd name="connsiteX21" fmla="*/ 6616378 w 9350488"/>
                  <a:gd name="connsiteY21" fmla="*/ 4293931 h 4399344"/>
                  <a:gd name="connsiteX22" fmla="*/ 6606505 w 9350488"/>
                  <a:gd name="connsiteY22" fmla="*/ 4280307 h 4399344"/>
                  <a:gd name="connsiteX23" fmla="*/ 6589361 w 9350488"/>
                  <a:gd name="connsiteY23" fmla="*/ 4259529 h 4399344"/>
                  <a:gd name="connsiteX24" fmla="*/ 6583143 w 9350488"/>
                  <a:gd name="connsiteY24" fmla="*/ 4248073 h 4399344"/>
                  <a:gd name="connsiteX25" fmla="*/ 6578683 w 9350488"/>
                  <a:gd name="connsiteY25" fmla="*/ 4241920 h 4399344"/>
                  <a:gd name="connsiteX26" fmla="*/ 5577164 w 9350488"/>
                  <a:gd name="connsiteY26" fmla="*/ 2519482 h 4399344"/>
                  <a:gd name="connsiteX27" fmla="*/ 3584720 w 9350488"/>
                  <a:gd name="connsiteY27" fmla="*/ 2519482 h 4399344"/>
                  <a:gd name="connsiteX28" fmla="*/ 3577151 w 9350488"/>
                  <a:gd name="connsiteY28" fmla="*/ 2518719 h 4399344"/>
                  <a:gd name="connsiteX29" fmla="*/ 3564128 w 9350488"/>
                  <a:gd name="connsiteY29" fmla="*/ 2519102 h 4399344"/>
                  <a:gd name="connsiteX30" fmla="*/ 3537559 w 9350488"/>
                  <a:gd name="connsiteY30" fmla="*/ 2514728 h 4399344"/>
                  <a:gd name="connsiteX31" fmla="*/ 3520810 w 9350488"/>
                  <a:gd name="connsiteY31" fmla="*/ 2513039 h 4399344"/>
                  <a:gd name="connsiteX32" fmla="*/ 3513476 w 9350488"/>
                  <a:gd name="connsiteY32" fmla="*/ 2510763 h 4399344"/>
                  <a:gd name="connsiteX33" fmla="*/ 3504091 w 9350488"/>
                  <a:gd name="connsiteY33" fmla="*/ 2509217 h 4399344"/>
                  <a:gd name="connsiteX34" fmla="*/ 3481082 w 9350488"/>
                  <a:gd name="connsiteY34" fmla="*/ 2500707 h 4399344"/>
                  <a:gd name="connsiteX35" fmla="*/ 3461284 w 9350488"/>
                  <a:gd name="connsiteY35" fmla="*/ 2494561 h 4399344"/>
                  <a:gd name="connsiteX36" fmla="*/ 3454474 w 9350488"/>
                  <a:gd name="connsiteY36" fmla="*/ 2490865 h 4399344"/>
                  <a:gd name="connsiteX37" fmla="*/ 3447024 w 9350488"/>
                  <a:gd name="connsiteY37" fmla="*/ 2488109 h 4399344"/>
                  <a:gd name="connsiteX38" fmla="*/ 3427503 w 9350488"/>
                  <a:gd name="connsiteY38" fmla="*/ 2476226 h 4399344"/>
                  <a:gd name="connsiteX39" fmla="*/ 3407416 w 9350488"/>
                  <a:gd name="connsiteY39" fmla="*/ 2465323 h 4399344"/>
                  <a:gd name="connsiteX40" fmla="*/ 3401290 w 9350488"/>
                  <a:gd name="connsiteY40" fmla="*/ 2460268 h 4399344"/>
                  <a:gd name="connsiteX41" fmla="*/ 3394672 w 9350488"/>
                  <a:gd name="connsiteY41" fmla="*/ 2456239 h 4399344"/>
                  <a:gd name="connsiteX42" fmla="*/ 3379407 w 9350488"/>
                  <a:gd name="connsiteY42" fmla="*/ 2442213 h 4399344"/>
                  <a:gd name="connsiteX43" fmla="*/ 3360484 w 9350488"/>
                  <a:gd name="connsiteY43" fmla="*/ 2426600 h 4399344"/>
                  <a:gd name="connsiteX44" fmla="*/ 3354430 w 9350488"/>
                  <a:gd name="connsiteY44" fmla="*/ 2419263 h 4399344"/>
                  <a:gd name="connsiteX45" fmla="*/ 3348776 w 9350488"/>
                  <a:gd name="connsiteY45" fmla="*/ 2414068 h 4399344"/>
                  <a:gd name="connsiteX46" fmla="*/ 3338897 w 9350488"/>
                  <a:gd name="connsiteY46" fmla="*/ 2400437 h 4399344"/>
                  <a:gd name="connsiteX47" fmla="*/ 3321761 w 9350488"/>
                  <a:gd name="connsiteY47" fmla="*/ 2379667 h 4399344"/>
                  <a:gd name="connsiteX48" fmla="*/ 3315545 w 9350488"/>
                  <a:gd name="connsiteY48" fmla="*/ 2368216 h 4399344"/>
                  <a:gd name="connsiteX49" fmla="*/ 3311081 w 9350488"/>
                  <a:gd name="connsiteY49" fmla="*/ 2362057 h 4399344"/>
                  <a:gd name="connsiteX50" fmla="*/ 2309562 w 9350488"/>
                  <a:gd name="connsiteY50" fmla="*/ 639619 h 4399344"/>
                  <a:gd name="connsiteX51" fmla="*/ 317118 w 9350488"/>
                  <a:gd name="connsiteY51" fmla="*/ 639619 h 4399344"/>
                  <a:gd name="connsiteX52" fmla="*/ 1 w 9350488"/>
                  <a:gd name="connsiteY52" fmla="*/ 322501 h 4399344"/>
                  <a:gd name="connsiteX53" fmla="*/ 317119 w 9350488"/>
                  <a:gd name="connsiteY53" fmla="*/ 5383 h 4399344"/>
                  <a:gd name="connsiteX54" fmla="*/ 2436279 w 9350488"/>
                  <a:gd name="connsiteY54" fmla="*/ 5383 h 4399344"/>
                  <a:gd name="connsiteX55" fmla="*/ 2448735 w 9350488"/>
                  <a:gd name="connsiteY55" fmla="*/ 2523 h 4399344"/>
                  <a:gd name="connsiteX56" fmla="*/ 2627103 w 9350488"/>
                  <a:gd name="connsiteY56" fmla="*/ 31715 h 4399344"/>
                  <a:gd name="connsiteX57" fmla="*/ 2650943 w 9350488"/>
                  <a:gd name="connsiteY57" fmla="*/ 46228 h 4399344"/>
                  <a:gd name="connsiteX58" fmla="*/ 2675472 w 9350488"/>
                  <a:gd name="connsiteY58" fmla="*/ 59542 h 4399344"/>
                  <a:gd name="connsiteX59" fmla="*/ 2790366 w 9350488"/>
                  <a:gd name="connsiteY59" fmla="*/ 199065 h 4399344"/>
                  <a:gd name="connsiteX60" fmla="*/ 2794154 w 9350488"/>
                  <a:gd name="connsiteY60" fmla="*/ 211270 h 4399344"/>
                  <a:gd name="connsiteX61" fmla="*/ 3767495 w 9350488"/>
                  <a:gd name="connsiteY61" fmla="*/ 1885246 h 4399344"/>
                  <a:gd name="connsiteX62" fmla="*/ 5703881 w 9350488"/>
                  <a:gd name="connsiteY62" fmla="*/ 1885246 h 4399344"/>
                  <a:gd name="connsiteX63" fmla="*/ 5716337 w 9350488"/>
                  <a:gd name="connsiteY63" fmla="*/ 1882386 h 4399344"/>
                  <a:gd name="connsiteX64" fmla="*/ 5894704 w 9350488"/>
                  <a:gd name="connsiteY64" fmla="*/ 1911577 h 4399344"/>
                  <a:gd name="connsiteX65" fmla="*/ 5930433 w 9350488"/>
                  <a:gd name="connsiteY65" fmla="*/ 1933328 h 4399344"/>
                  <a:gd name="connsiteX66" fmla="*/ 5943074 w 9350488"/>
                  <a:gd name="connsiteY66" fmla="*/ 1939405 h 4399344"/>
                  <a:gd name="connsiteX67" fmla="*/ 6044613 w 9350488"/>
                  <a:gd name="connsiteY67" fmla="*/ 2051207 h 4399344"/>
                  <a:gd name="connsiteX68" fmla="*/ 6057322 w 9350488"/>
                  <a:gd name="connsiteY68" fmla="*/ 2083506 h 4399344"/>
                  <a:gd name="connsiteX69" fmla="*/ 7035096 w 9350488"/>
                  <a:gd name="connsiteY69" fmla="*/ 3765107 h 4399344"/>
                  <a:gd name="connsiteX70" fmla="*/ 9033370 w 9350488"/>
                  <a:gd name="connsiteY70" fmla="*/ 3765107 h 4399344"/>
                  <a:gd name="connsiteX71" fmla="*/ 9210674 w 9350488"/>
                  <a:gd name="connsiteY71" fmla="*/ 3819266 h 439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50488" h="4399344">
                    <a:moveTo>
                      <a:pt x="9210674" y="3819266"/>
                    </a:moveTo>
                    <a:cubicBezTo>
                      <a:pt x="9295028" y="3876255"/>
                      <a:pt x="9350488" y="3972763"/>
                      <a:pt x="9350488" y="4082226"/>
                    </a:cubicBezTo>
                    <a:cubicBezTo>
                      <a:pt x="9350488" y="4257365"/>
                      <a:pt x="9208509" y="4399344"/>
                      <a:pt x="9033370" y="4399344"/>
                    </a:cubicBezTo>
                    <a:lnTo>
                      <a:pt x="6852320" y="4399344"/>
                    </a:lnTo>
                    <a:lnTo>
                      <a:pt x="6844759" y="4398581"/>
                    </a:lnTo>
                    <a:lnTo>
                      <a:pt x="6831730" y="4398964"/>
                    </a:lnTo>
                    <a:lnTo>
                      <a:pt x="6805150" y="4394589"/>
                    </a:lnTo>
                    <a:lnTo>
                      <a:pt x="6788410" y="4392901"/>
                    </a:lnTo>
                    <a:lnTo>
                      <a:pt x="6781081" y="4390626"/>
                    </a:lnTo>
                    <a:lnTo>
                      <a:pt x="6771692" y="4389080"/>
                    </a:lnTo>
                    <a:lnTo>
                      <a:pt x="6748678" y="4380567"/>
                    </a:lnTo>
                    <a:lnTo>
                      <a:pt x="6728884" y="4374423"/>
                    </a:lnTo>
                    <a:lnTo>
                      <a:pt x="6722076" y="4370728"/>
                    </a:lnTo>
                    <a:lnTo>
                      <a:pt x="6714626" y="4367972"/>
                    </a:lnTo>
                    <a:lnTo>
                      <a:pt x="6695104" y="4356088"/>
                    </a:lnTo>
                    <a:lnTo>
                      <a:pt x="6675017" y="4345185"/>
                    </a:lnTo>
                    <a:lnTo>
                      <a:pt x="6668890" y="4340130"/>
                    </a:lnTo>
                    <a:lnTo>
                      <a:pt x="6662274" y="4336102"/>
                    </a:lnTo>
                    <a:lnTo>
                      <a:pt x="6647012" y="4322079"/>
                    </a:lnTo>
                    <a:lnTo>
                      <a:pt x="6628085" y="4306462"/>
                    </a:lnTo>
                    <a:lnTo>
                      <a:pt x="6622029" y="4299122"/>
                    </a:lnTo>
                    <a:lnTo>
                      <a:pt x="6616378" y="4293931"/>
                    </a:lnTo>
                    <a:lnTo>
                      <a:pt x="6606505" y="4280307"/>
                    </a:lnTo>
                    <a:lnTo>
                      <a:pt x="6589361" y="4259529"/>
                    </a:lnTo>
                    <a:lnTo>
                      <a:pt x="6583143" y="4248073"/>
                    </a:lnTo>
                    <a:lnTo>
                      <a:pt x="6578683" y="4241920"/>
                    </a:lnTo>
                    <a:lnTo>
                      <a:pt x="5577164" y="2519482"/>
                    </a:lnTo>
                    <a:lnTo>
                      <a:pt x="3584720" y="2519482"/>
                    </a:lnTo>
                    <a:lnTo>
                      <a:pt x="3577151" y="2518719"/>
                    </a:lnTo>
                    <a:lnTo>
                      <a:pt x="3564128" y="2519102"/>
                    </a:lnTo>
                    <a:lnTo>
                      <a:pt x="3537559" y="2514728"/>
                    </a:lnTo>
                    <a:lnTo>
                      <a:pt x="3520810" y="2513039"/>
                    </a:lnTo>
                    <a:lnTo>
                      <a:pt x="3513476" y="2510763"/>
                    </a:lnTo>
                    <a:lnTo>
                      <a:pt x="3504091" y="2509217"/>
                    </a:lnTo>
                    <a:lnTo>
                      <a:pt x="3481082" y="2500707"/>
                    </a:lnTo>
                    <a:lnTo>
                      <a:pt x="3461284" y="2494561"/>
                    </a:lnTo>
                    <a:lnTo>
                      <a:pt x="3454474" y="2490865"/>
                    </a:lnTo>
                    <a:lnTo>
                      <a:pt x="3447024" y="2488109"/>
                    </a:lnTo>
                    <a:lnTo>
                      <a:pt x="3427503" y="2476226"/>
                    </a:lnTo>
                    <a:lnTo>
                      <a:pt x="3407416" y="2465323"/>
                    </a:lnTo>
                    <a:lnTo>
                      <a:pt x="3401290" y="2460268"/>
                    </a:lnTo>
                    <a:lnTo>
                      <a:pt x="3394672" y="2456239"/>
                    </a:lnTo>
                    <a:lnTo>
                      <a:pt x="3379407" y="2442213"/>
                    </a:lnTo>
                    <a:lnTo>
                      <a:pt x="3360484" y="2426600"/>
                    </a:lnTo>
                    <a:lnTo>
                      <a:pt x="3354430" y="2419263"/>
                    </a:lnTo>
                    <a:lnTo>
                      <a:pt x="3348776" y="2414068"/>
                    </a:lnTo>
                    <a:lnTo>
                      <a:pt x="3338897" y="2400437"/>
                    </a:lnTo>
                    <a:lnTo>
                      <a:pt x="3321761" y="2379667"/>
                    </a:lnTo>
                    <a:lnTo>
                      <a:pt x="3315545" y="2368216"/>
                    </a:lnTo>
                    <a:lnTo>
                      <a:pt x="3311081" y="2362057"/>
                    </a:lnTo>
                    <a:lnTo>
                      <a:pt x="2309562" y="639619"/>
                    </a:lnTo>
                    <a:lnTo>
                      <a:pt x="317118" y="639619"/>
                    </a:lnTo>
                    <a:cubicBezTo>
                      <a:pt x="141979" y="639619"/>
                      <a:pt x="0" y="497640"/>
                      <a:pt x="1" y="322501"/>
                    </a:cubicBezTo>
                    <a:cubicBezTo>
                      <a:pt x="0" y="147362"/>
                      <a:pt x="141979" y="5383"/>
                      <a:pt x="317119" y="5383"/>
                    </a:cubicBezTo>
                    <a:lnTo>
                      <a:pt x="2436279" y="5383"/>
                    </a:lnTo>
                    <a:lnTo>
                      <a:pt x="2448735" y="2523"/>
                    </a:lnTo>
                    <a:cubicBezTo>
                      <a:pt x="2510031" y="-5274"/>
                      <a:pt x="2572102" y="5149"/>
                      <a:pt x="2627103" y="31715"/>
                    </a:cubicBezTo>
                    <a:lnTo>
                      <a:pt x="2650943" y="46228"/>
                    </a:lnTo>
                    <a:lnTo>
                      <a:pt x="2675472" y="59542"/>
                    </a:lnTo>
                    <a:cubicBezTo>
                      <a:pt x="2726084" y="93735"/>
                      <a:pt x="2766295" y="142156"/>
                      <a:pt x="2790366" y="199065"/>
                    </a:cubicBezTo>
                    <a:lnTo>
                      <a:pt x="2794154" y="211270"/>
                    </a:lnTo>
                    <a:lnTo>
                      <a:pt x="3767495" y="1885246"/>
                    </a:lnTo>
                    <a:lnTo>
                      <a:pt x="5703881" y="1885246"/>
                    </a:lnTo>
                    <a:lnTo>
                      <a:pt x="5716337" y="1882386"/>
                    </a:lnTo>
                    <a:cubicBezTo>
                      <a:pt x="5777633" y="1874589"/>
                      <a:pt x="5839704" y="1885011"/>
                      <a:pt x="5894704" y="1911577"/>
                    </a:cubicBezTo>
                    <a:lnTo>
                      <a:pt x="5930433" y="1933328"/>
                    </a:lnTo>
                    <a:lnTo>
                      <a:pt x="5943074" y="1939405"/>
                    </a:lnTo>
                    <a:cubicBezTo>
                      <a:pt x="5985251" y="1967899"/>
                      <a:pt x="6020204" y="2006273"/>
                      <a:pt x="6044613" y="2051207"/>
                    </a:cubicBezTo>
                    <a:lnTo>
                      <a:pt x="6057322" y="2083506"/>
                    </a:lnTo>
                    <a:lnTo>
                      <a:pt x="7035096" y="3765107"/>
                    </a:lnTo>
                    <a:lnTo>
                      <a:pt x="9033370" y="3765107"/>
                    </a:lnTo>
                    <a:cubicBezTo>
                      <a:pt x="9099047" y="3765107"/>
                      <a:pt x="9160061" y="3785073"/>
                      <a:pt x="9210674" y="381926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7" name="Rounded Rectangle 4"/>
              <p:cNvSpPr/>
              <p:nvPr/>
            </p:nvSpPr>
            <p:spPr>
              <a:xfrm rot="19805282">
                <a:off x="1100786" y="3962064"/>
                <a:ext cx="634909" cy="634236"/>
              </a:xfrm>
              <a:prstGeom prst="roundRect">
                <a:avLst>
                  <a:gd name="adj" fmla="val 50000"/>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8" name="Rounded Rectangle 17"/>
              <p:cNvSpPr/>
              <p:nvPr/>
            </p:nvSpPr>
            <p:spPr>
              <a:xfrm rot="19805282">
                <a:off x="2976655" y="2907046"/>
                <a:ext cx="634909" cy="634236"/>
              </a:xfrm>
              <a:prstGeom prst="roundRect">
                <a:avLst>
                  <a:gd name="adj" fmla="val 50000"/>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29" name="Rounded Rectangle 18"/>
              <p:cNvSpPr/>
              <p:nvPr/>
            </p:nvSpPr>
            <p:spPr>
              <a:xfrm rot="19805282">
                <a:off x="4856481" y="3966200"/>
                <a:ext cx="634909" cy="634236"/>
              </a:xfrm>
              <a:prstGeom prst="roundRect">
                <a:avLst>
                  <a:gd name="adj" fmla="val 50000"/>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0" name="Rounded Rectangle 19"/>
              <p:cNvSpPr/>
              <p:nvPr/>
            </p:nvSpPr>
            <p:spPr>
              <a:xfrm rot="19805282">
                <a:off x="6750373" y="2907049"/>
                <a:ext cx="634909" cy="634236"/>
              </a:xfrm>
              <a:prstGeom prst="roundRect">
                <a:avLst>
                  <a:gd name="adj" fmla="val 50000"/>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1" name="Rounded Rectangle 20"/>
              <p:cNvSpPr/>
              <p:nvPr/>
            </p:nvSpPr>
            <p:spPr>
              <a:xfrm rot="19805282">
                <a:off x="10518517" y="2907047"/>
                <a:ext cx="634909" cy="634236"/>
              </a:xfrm>
              <a:prstGeom prst="roundRect">
                <a:avLst>
                  <a:gd name="adj" fmla="val 50000"/>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2" name="Rounded Rectangle 22"/>
              <p:cNvSpPr/>
              <p:nvPr/>
            </p:nvSpPr>
            <p:spPr>
              <a:xfrm rot="19805282">
                <a:off x="8614859" y="3962065"/>
                <a:ext cx="634909" cy="634236"/>
              </a:xfrm>
              <a:prstGeom prst="roundRect">
                <a:avLst>
                  <a:gd name="adj" fmla="val 50000"/>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3" name="Freeform 23"/>
              <p:cNvSpPr>
                <a:spLocks noEditPoints="1"/>
              </p:cNvSpPr>
              <p:nvPr/>
            </p:nvSpPr>
            <p:spPr bwMode="auto">
              <a:xfrm>
                <a:off x="3100417" y="3031426"/>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4" name="Freeform 24"/>
              <p:cNvSpPr>
                <a:spLocks noEditPoints="1"/>
              </p:cNvSpPr>
              <p:nvPr/>
            </p:nvSpPr>
            <p:spPr bwMode="auto">
              <a:xfrm>
                <a:off x="6878905" y="3031426"/>
                <a:ext cx="377843" cy="362576"/>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5" name="Freeform 25"/>
              <p:cNvSpPr>
                <a:spLocks noEditPoints="1"/>
              </p:cNvSpPr>
              <p:nvPr/>
            </p:nvSpPr>
            <p:spPr bwMode="auto">
              <a:xfrm>
                <a:off x="5005051" y="4114114"/>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6" name="Freeform 26"/>
              <p:cNvSpPr>
                <a:spLocks noEditPoints="1"/>
              </p:cNvSpPr>
              <p:nvPr/>
            </p:nvSpPr>
            <p:spPr bwMode="auto">
              <a:xfrm>
                <a:off x="8773924" y="4087398"/>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cxnSp>
          <p:nvCxnSpPr>
            <p:cNvPr id="7" name="Straight Arrow Connector 37"/>
            <p:cNvCxnSpPr/>
            <p:nvPr/>
          </p:nvCxnSpPr>
          <p:spPr>
            <a:xfrm>
              <a:off x="3169779" y="4089677"/>
              <a:ext cx="0" cy="627045"/>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40"/>
            <p:cNvCxnSpPr/>
            <p:nvPr/>
          </p:nvCxnSpPr>
          <p:spPr>
            <a:xfrm flipH="1">
              <a:off x="7136432" y="4089677"/>
              <a:ext cx="13003" cy="493400"/>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41"/>
            <p:cNvCxnSpPr/>
            <p:nvPr/>
          </p:nvCxnSpPr>
          <p:spPr>
            <a:xfrm flipV="1">
              <a:off x="9135959" y="3076840"/>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42"/>
            <p:cNvCxnSpPr/>
            <p:nvPr/>
          </p:nvCxnSpPr>
          <p:spPr>
            <a:xfrm flipH="1" flipV="1">
              <a:off x="5164546" y="3227690"/>
              <a:ext cx="7224" cy="86254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4" name="Group 5"/>
            <p:cNvGrpSpPr/>
            <p:nvPr/>
          </p:nvGrpSpPr>
          <p:grpSpPr>
            <a:xfrm>
              <a:off x="89867" y="1513942"/>
              <a:ext cx="2620151" cy="2469169"/>
              <a:chOff x="-18136" y="1308954"/>
              <a:chExt cx="2817801" cy="2341383"/>
            </a:xfrm>
          </p:grpSpPr>
          <p:sp>
            <p:nvSpPr>
              <p:cNvPr id="24" name="TextBox 50"/>
              <p:cNvSpPr txBox="1"/>
              <p:nvPr/>
            </p:nvSpPr>
            <p:spPr>
              <a:xfrm>
                <a:off x="501942" y="1308954"/>
                <a:ext cx="1777538" cy="496636"/>
              </a:xfrm>
              <a:prstGeom prst="rect">
                <a:avLst/>
              </a:prstGeom>
              <a:noFill/>
            </p:spPr>
            <p:txBody>
              <a:bodyPr wrap="none" rtlCol="0">
                <a:spAutoFit/>
              </a:bodyPr>
              <a:lstStyle/>
              <a:p>
                <a:pPr algn="ctr">
                  <a:lnSpc>
                    <a:spcPct val="120000"/>
                  </a:lnSpc>
                </a:pPr>
                <a:r>
                  <a:rPr lang="zh-CN" altLang="en-US" sz="20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对用户分类</a:t>
                </a:r>
              </a:p>
            </p:txBody>
          </p:sp>
          <p:sp>
            <p:nvSpPr>
              <p:cNvPr id="25" name="Rectangle 44"/>
              <p:cNvSpPr/>
              <p:nvPr/>
            </p:nvSpPr>
            <p:spPr>
              <a:xfrm>
                <a:off x="-18136" y="1874091"/>
                <a:ext cx="2817801" cy="1776246"/>
              </a:xfrm>
              <a:prstGeom prst="rect">
                <a:avLst/>
              </a:prstGeom>
            </p:spPr>
            <p:txBody>
              <a:bodyPr wrap="square">
                <a:noAutofit/>
              </a:bodyPr>
              <a:lstStyle/>
              <a:p>
                <a:pPr algn="just">
                  <a:lnSpc>
                    <a:spcPct val="120000"/>
                  </a:lnSpc>
                </a:pPr>
                <a:r>
                  <a:rPr lang="en-US" altLang="zh-CN" sz="16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 只针对于</a:t>
                </a:r>
                <a:r>
                  <a:rPr lang="en-US" altLang="zh-CN" sz="1600" b="1"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热爱湖湘</a:t>
                </a:r>
                <a:r>
                  <a:rPr lang="zh-CN" altLang="en-US" sz="1600" b="1"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传统</a:t>
                </a:r>
                <a:r>
                  <a:rPr lang="en-US" altLang="zh-CN" sz="1600" b="1"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技艺类非物质文物</a:t>
                </a:r>
                <a:r>
                  <a:rPr lang="en-US" altLang="zh-CN" sz="16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的用户，根据产品的特点获取目标用户的对于特定产品的感受。</a:t>
                </a:r>
              </a:p>
            </p:txBody>
          </p:sp>
        </p:grpSp>
        <p:grpSp>
          <p:nvGrpSpPr>
            <p:cNvPr id="15" name="Group 8"/>
            <p:cNvGrpSpPr/>
            <p:nvPr/>
          </p:nvGrpSpPr>
          <p:grpSpPr>
            <a:xfrm>
              <a:off x="3977057" y="1000778"/>
              <a:ext cx="2891775" cy="2295072"/>
              <a:chOff x="3656140" y="822349"/>
              <a:chExt cx="3109914" cy="2176295"/>
            </a:xfrm>
          </p:grpSpPr>
          <p:sp>
            <p:nvSpPr>
              <p:cNvPr id="22" name="TextBox 53"/>
              <p:cNvSpPr txBox="1"/>
              <p:nvPr/>
            </p:nvSpPr>
            <p:spPr>
              <a:xfrm>
                <a:off x="4375107" y="822349"/>
                <a:ext cx="2088296" cy="496636"/>
              </a:xfrm>
              <a:prstGeom prst="rect">
                <a:avLst/>
              </a:prstGeom>
              <a:noFill/>
            </p:spPr>
            <p:txBody>
              <a:bodyPr wrap="none" rtlCol="0">
                <a:spAutoFit/>
              </a:bodyPr>
              <a:lstStyle/>
              <a:p>
                <a:pPr algn="ctr">
                  <a:lnSpc>
                    <a:spcPct val="120000"/>
                  </a:lnSpc>
                </a:pPr>
                <a:r>
                  <a:rPr lang="zh-CN" altLang="en-US" sz="20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注重交互设计</a:t>
                </a:r>
              </a:p>
            </p:txBody>
          </p:sp>
          <p:sp>
            <p:nvSpPr>
              <p:cNvPr id="23" name="Rectangle 48"/>
              <p:cNvSpPr/>
              <p:nvPr/>
            </p:nvSpPr>
            <p:spPr>
              <a:xfrm>
                <a:off x="3656140" y="1309396"/>
                <a:ext cx="3109914" cy="1689248"/>
              </a:xfrm>
              <a:prstGeom prst="rect">
                <a:avLst/>
              </a:prstGeom>
            </p:spPr>
            <p:txBody>
              <a:bodyPr wrap="square">
                <a:spAutoFit/>
              </a:bodyPr>
              <a:lstStyle/>
              <a:p>
                <a:pPr algn="just">
                  <a:lnSpc>
                    <a:spcPct val="120000"/>
                  </a:lnSpc>
                </a:pPr>
                <a:r>
                  <a:rPr lang="en-US" altLang="zh-CN" sz="16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 由于3D模型的元素，设计过程中关注用户可能的行为，定义系统</a:t>
                </a:r>
                <a:r>
                  <a:rPr lang="en-US" altLang="zh-CN"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如何配合与响应，组织信息</a:t>
                </a:r>
                <a:r>
                  <a:rPr lang="en-US" altLang="zh-CN" sz="16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，并设计信息的层级关系。</a:t>
                </a:r>
              </a:p>
            </p:txBody>
          </p:sp>
        </p:grpSp>
        <p:grpSp>
          <p:nvGrpSpPr>
            <p:cNvPr id="16" name="Group 6"/>
            <p:cNvGrpSpPr/>
            <p:nvPr/>
          </p:nvGrpSpPr>
          <p:grpSpPr>
            <a:xfrm>
              <a:off x="6639761" y="4960289"/>
              <a:ext cx="4642877" cy="2305184"/>
              <a:chOff x="6487721" y="4576960"/>
              <a:chExt cx="4096926" cy="2185893"/>
            </a:xfrm>
          </p:grpSpPr>
          <p:sp>
            <p:nvSpPr>
              <p:cNvPr id="20" name="TextBox 56"/>
              <p:cNvSpPr txBox="1"/>
              <p:nvPr/>
            </p:nvSpPr>
            <p:spPr>
              <a:xfrm>
                <a:off x="6823660" y="4576960"/>
                <a:ext cx="3760987" cy="496638"/>
              </a:xfrm>
              <a:prstGeom prst="rect">
                <a:avLst/>
              </a:prstGeom>
              <a:noFill/>
            </p:spPr>
            <p:txBody>
              <a:bodyPr wrap="square" rtlCol="0">
                <a:spAutoFit/>
              </a:bodyPr>
              <a:lstStyle/>
              <a:p>
                <a:pPr algn="ctr">
                  <a:lnSpc>
                    <a:spcPct val="120000"/>
                  </a:lnSpc>
                </a:pPr>
                <a:r>
                  <a:rPr lang="en-US" altLang="zh-CN" sz="20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根据功能优先级设计用户体验</a:t>
                </a:r>
              </a:p>
            </p:txBody>
          </p:sp>
          <p:sp>
            <p:nvSpPr>
              <p:cNvPr id="21" name="Rectangle 50"/>
              <p:cNvSpPr/>
              <p:nvPr/>
            </p:nvSpPr>
            <p:spPr>
              <a:xfrm>
                <a:off x="6487721" y="5073598"/>
                <a:ext cx="4096926" cy="1689255"/>
              </a:xfrm>
              <a:prstGeom prst="rect">
                <a:avLst/>
              </a:prstGeom>
            </p:spPr>
            <p:txBody>
              <a:bodyPr wrap="square">
                <a:spAutoFit/>
              </a:bodyPr>
              <a:lstStyle/>
              <a:p>
                <a:pPr algn="just">
                  <a:lnSpc>
                    <a:spcPct val="120000"/>
                  </a:lnSpc>
                </a:pPr>
                <a:r>
                  <a:rPr lang="en-US" altLang="zh-CN" sz="16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 本产品的核心功能是用</a:t>
                </a:r>
                <a:r>
                  <a:rPr lang="en-US" altLang="zh-CN"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3D方式</a:t>
                </a:r>
                <a:r>
                  <a:rPr lang="en-US" altLang="zh-CN" sz="16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给用户虚拟化展示湖湘技艺类非遗文物，给用户</a:t>
                </a:r>
                <a:r>
                  <a:rPr lang="en-US" altLang="zh-CN"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沉浸式的体验</a:t>
                </a:r>
                <a:r>
                  <a:rPr lang="en-US" altLang="zh-CN" sz="16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。在用户体验的过程中，优先考虑高优先级的</a:t>
                </a:r>
                <a:r>
                  <a:rPr lang="en-US" altLang="zh-CN" sz="16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3D模型功能是否满足产品战略目标与技术可行性。</a:t>
                </a:r>
              </a:p>
            </p:txBody>
          </p:sp>
        </p:grpSp>
        <p:grpSp>
          <p:nvGrpSpPr>
            <p:cNvPr id="17" name="Group 7"/>
            <p:cNvGrpSpPr/>
            <p:nvPr/>
          </p:nvGrpSpPr>
          <p:grpSpPr>
            <a:xfrm>
              <a:off x="324036" y="4914392"/>
              <a:ext cx="4878380" cy="2402709"/>
              <a:chOff x="1174476" y="4533456"/>
              <a:chExt cx="4304737" cy="2278378"/>
            </a:xfrm>
          </p:grpSpPr>
          <p:sp>
            <p:nvSpPr>
              <p:cNvPr id="18" name="TextBox 59"/>
              <p:cNvSpPr txBox="1"/>
              <p:nvPr/>
            </p:nvSpPr>
            <p:spPr>
              <a:xfrm>
                <a:off x="1174477" y="4533456"/>
                <a:ext cx="4179795" cy="496640"/>
              </a:xfrm>
              <a:prstGeom prst="rect">
                <a:avLst/>
              </a:prstGeom>
              <a:noFill/>
            </p:spPr>
            <p:txBody>
              <a:bodyPr wrap="square" rtlCol="0">
                <a:spAutoFit/>
              </a:bodyPr>
              <a:lstStyle/>
              <a:p>
                <a:pPr algn="ctr">
                  <a:lnSpc>
                    <a:spcPct val="120000"/>
                  </a:lnSpc>
                </a:pPr>
                <a:r>
                  <a:rPr lang="en-US" altLang="zh-CN" sz="20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将界面</a:t>
                </a:r>
                <a:r>
                  <a:rPr lang="zh-CN" altLang="en-US" sz="20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a:t>
                </a:r>
                <a:r>
                  <a:rPr lang="en-US" altLang="zh-CN" sz="20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导航</a:t>
                </a:r>
                <a:r>
                  <a:rPr lang="zh-CN" altLang="en-US" sz="20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a:t>
                </a:r>
                <a:r>
                  <a:rPr lang="en-US" altLang="zh-CN" sz="20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信息设计紧密结合</a:t>
                </a:r>
              </a:p>
            </p:txBody>
          </p:sp>
          <p:sp>
            <p:nvSpPr>
              <p:cNvPr id="19" name="Rectangle 52"/>
              <p:cNvSpPr/>
              <p:nvPr/>
            </p:nvSpPr>
            <p:spPr>
              <a:xfrm>
                <a:off x="1174476" y="5030096"/>
                <a:ext cx="4304737" cy="1781738"/>
              </a:xfrm>
              <a:prstGeom prst="rect">
                <a:avLst/>
              </a:prstGeom>
            </p:spPr>
            <p:txBody>
              <a:bodyPr wrap="square">
                <a:noAutofit/>
              </a:bodyPr>
              <a:lstStyle/>
              <a:p>
                <a:pPr algn="just">
                  <a:lnSpc>
                    <a:spcPct val="120000"/>
                  </a:lnSpc>
                </a:pPr>
                <a:r>
                  <a:rPr lang="en-US" altLang="zh-CN" sz="16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 在产品设计前了解、尊重用户的习惯，并选择正确的界面元素；本产品通过</a:t>
                </a:r>
                <a:r>
                  <a:rPr lang="en-US" altLang="zh-CN" sz="1600" b="1"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全局导航、局部导航、上下文导航</a:t>
                </a:r>
                <a:r>
                  <a:rPr lang="en-US" altLang="zh-CN" sz="16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等引导用户去下一步；信息设计是利用</a:t>
                </a:r>
                <a:r>
                  <a:rPr lang="en-US" altLang="zh-CN" sz="1600" b="1"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图片、列表</a:t>
                </a:r>
                <a:r>
                  <a:rPr lang="en-US" altLang="zh-CN" sz="16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将湖湘技艺类非遗文物和用户个人信息分组并简单展现。</a:t>
                </a:r>
              </a:p>
            </p:txBody>
          </p:sp>
        </p:grpSp>
      </p:grpSp>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1524000"/>
            <a:ext cx="926672" cy="383176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600" dirty="0">
                  <a:solidFill>
                    <a:schemeClr val="bg1"/>
                  </a:solidFill>
                  <a:latin typeface="华文隶书" panose="02010800040101010101" pitchFamily="2" charset="-122"/>
                  <a:ea typeface="华文隶书" panose="02010800040101010101" pitchFamily="2" charset="-122"/>
                </a:rPr>
                <a:t>产品实现</a:t>
              </a:r>
            </a:p>
          </p:txBody>
        </p:sp>
        <p:sp>
          <p:nvSpPr>
            <p:cNvPr id="12" name="矩形 11"/>
            <p:cNvSpPr/>
            <p:nvPr/>
          </p:nvSpPr>
          <p:spPr>
            <a:xfrm>
              <a:off x="181338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Group 149"/>
          <p:cNvGrpSpPr/>
          <p:nvPr/>
        </p:nvGrpSpPr>
        <p:grpSpPr>
          <a:xfrm>
            <a:off x="3085258" y="1121267"/>
            <a:ext cx="2090836" cy="603595"/>
            <a:chOff x="4597686" y="3155872"/>
            <a:chExt cx="1583966" cy="429247"/>
          </a:xfrm>
        </p:grpSpPr>
        <p:sp>
          <p:nvSpPr>
            <p:cNvPr id="34" name="TextBox 37"/>
            <p:cNvSpPr txBox="1"/>
            <p:nvPr/>
          </p:nvSpPr>
          <p:spPr>
            <a:xfrm>
              <a:off x="4597686" y="3155872"/>
              <a:ext cx="1542506" cy="262368"/>
            </a:xfrm>
            <a:prstGeom prst="rect">
              <a:avLst/>
            </a:prstGeom>
            <a:noFill/>
          </p:spPr>
          <p:txBody>
            <a:bodyPr wrap="square" lIns="0" tIns="0" rIns="0" bIns="0" rtlCol="0" anchor="t">
              <a:spAutoFit/>
            </a:bodyPr>
            <a:lstStyle/>
            <a:p>
              <a:pPr>
                <a:lnSpc>
                  <a:spcPct val="120000"/>
                </a:lnSpc>
              </a:pPr>
              <a:r>
                <a:rPr lang="zh-CN" altLang="en-US" sz="200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所用编程语言</a:t>
              </a:r>
              <a:endParaRPr lang="zh-CN" altLang="en-US" sz="20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5" name="TextBox 38"/>
            <p:cNvSpPr txBox="1"/>
            <p:nvPr/>
          </p:nvSpPr>
          <p:spPr>
            <a:xfrm>
              <a:off x="4597686" y="3348942"/>
              <a:ext cx="1583966" cy="236177"/>
            </a:xfrm>
            <a:prstGeom prst="rect">
              <a:avLst/>
            </a:prstGeom>
            <a:noFill/>
          </p:spPr>
          <p:txBody>
            <a:bodyPr wrap="square" lIns="0" tIns="0" rIns="0" bIns="0" rtlCol="0" anchor="t">
              <a:spAutoFit/>
            </a:bodyPr>
            <a:lstStyle/>
            <a:p>
              <a:pPr defTabSz="1285875">
                <a:lnSpc>
                  <a:spcPct val="120000"/>
                </a:lnSpc>
                <a:spcBef>
                  <a:spcPct val="20000"/>
                </a:spcBef>
                <a:defRPr/>
              </a:pPr>
              <a:r>
                <a:rPr lang="en-US" altLang="zh-CN"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Java、JavaScript</a:t>
              </a:r>
            </a:p>
          </p:txBody>
        </p:sp>
      </p:grpSp>
      <p:grpSp>
        <p:nvGrpSpPr>
          <p:cNvPr id="36" name="Group 152"/>
          <p:cNvGrpSpPr/>
          <p:nvPr/>
        </p:nvGrpSpPr>
        <p:grpSpPr>
          <a:xfrm>
            <a:off x="3085465" y="2072005"/>
            <a:ext cx="4062095" cy="648356"/>
            <a:chOff x="6978976" y="3155872"/>
            <a:chExt cx="1542507" cy="395819"/>
          </a:xfrm>
        </p:grpSpPr>
        <p:sp>
          <p:nvSpPr>
            <p:cNvPr id="37" name="TextBox 40"/>
            <p:cNvSpPr txBox="1"/>
            <p:nvPr/>
          </p:nvSpPr>
          <p:spPr>
            <a:xfrm>
              <a:off x="6978977" y="3155872"/>
              <a:ext cx="1542506" cy="225234"/>
            </a:xfrm>
            <a:prstGeom prst="rect">
              <a:avLst/>
            </a:prstGeom>
            <a:noFill/>
          </p:spPr>
          <p:txBody>
            <a:bodyPr wrap="square" lIns="0" tIns="0" rIns="0" bIns="0" rtlCol="0" anchor="t">
              <a:spAutoFit/>
            </a:bodyPr>
            <a:lstStyle/>
            <a:p>
              <a:pPr>
                <a:lnSpc>
                  <a:spcPct val="120000"/>
                </a:lnSpc>
              </a:pPr>
              <a:r>
                <a:rPr lang="en-US" altLang="zh-CN" sz="200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IDE</a:t>
              </a:r>
              <a:endParaRPr lang="en-US" altLang="zh-CN" sz="20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38" name="TextBox 41"/>
            <p:cNvSpPr txBox="1"/>
            <p:nvPr/>
          </p:nvSpPr>
          <p:spPr>
            <a:xfrm>
              <a:off x="6978976" y="3348942"/>
              <a:ext cx="1542507" cy="202749"/>
            </a:xfrm>
            <a:prstGeom prst="rect">
              <a:avLst/>
            </a:prstGeom>
            <a:noFill/>
          </p:spPr>
          <p:txBody>
            <a:bodyPr wrap="square" lIns="0" tIns="0" rIns="0" bIns="0" rtlCol="0" anchor="t">
              <a:spAutoFit/>
            </a:bodyPr>
            <a:lstStyle/>
            <a:p>
              <a:pPr defTabSz="1285875">
                <a:lnSpc>
                  <a:spcPct val="120000"/>
                </a:lnSpc>
                <a:spcBef>
                  <a:spcPct val="20000"/>
                </a:spcBef>
                <a:defRPr/>
              </a:pPr>
              <a:r>
                <a:rPr lang="en-US" altLang="zh-CN"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IntelliJ IDEA 2021.2.2 (Ultimate Edition)</a:t>
              </a:r>
            </a:p>
          </p:txBody>
        </p:sp>
      </p:grpSp>
      <p:grpSp>
        <p:nvGrpSpPr>
          <p:cNvPr id="39" name="Group 155"/>
          <p:cNvGrpSpPr/>
          <p:nvPr/>
        </p:nvGrpSpPr>
        <p:grpSpPr>
          <a:xfrm>
            <a:off x="8754110" y="2075815"/>
            <a:ext cx="748665" cy="603885"/>
            <a:chOff x="4597686" y="3914331"/>
            <a:chExt cx="1542506" cy="429452"/>
          </a:xfrm>
        </p:grpSpPr>
        <p:sp>
          <p:nvSpPr>
            <p:cNvPr id="40" name="TextBox 43"/>
            <p:cNvSpPr txBox="1"/>
            <p:nvPr/>
          </p:nvSpPr>
          <p:spPr>
            <a:xfrm>
              <a:off x="4597686" y="3914331"/>
              <a:ext cx="1542506" cy="262368"/>
            </a:xfrm>
            <a:prstGeom prst="rect">
              <a:avLst/>
            </a:prstGeom>
            <a:noFill/>
          </p:spPr>
          <p:txBody>
            <a:bodyPr wrap="square" lIns="0" tIns="0" rIns="0" bIns="0" rtlCol="0" anchor="t">
              <a:spAutoFit/>
            </a:bodyPr>
            <a:lstStyle/>
            <a:p>
              <a:pPr>
                <a:lnSpc>
                  <a:spcPct val="120000"/>
                </a:lnSpc>
              </a:pPr>
              <a:r>
                <a:rPr lang="zh-CN" altLang="en-US" sz="200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平台</a:t>
              </a:r>
              <a:endParaRPr lang="zh-CN" altLang="en-US" sz="20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1" name="TextBox 44"/>
            <p:cNvSpPr txBox="1"/>
            <p:nvPr/>
          </p:nvSpPr>
          <p:spPr>
            <a:xfrm>
              <a:off x="4691493" y="4107607"/>
              <a:ext cx="1448473" cy="236176"/>
            </a:xfrm>
            <a:prstGeom prst="rect">
              <a:avLst/>
            </a:prstGeom>
            <a:noFill/>
          </p:spPr>
          <p:txBody>
            <a:bodyPr wrap="square" lIns="0" tIns="0" rIns="0" bIns="0" rtlCol="0" anchor="t">
              <a:spAutoFit/>
            </a:bodyPr>
            <a:lstStyle/>
            <a:p>
              <a:pPr defTabSz="1285875">
                <a:lnSpc>
                  <a:spcPct val="120000"/>
                </a:lnSpc>
                <a:spcBef>
                  <a:spcPct val="20000"/>
                </a:spcBef>
                <a:defRPr/>
              </a:pPr>
              <a:r>
                <a:rPr lang="en-US" altLang="zh-CN"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Web</a:t>
              </a:r>
            </a:p>
          </p:txBody>
        </p:sp>
      </p:grpSp>
      <p:grpSp>
        <p:nvGrpSpPr>
          <p:cNvPr id="42" name="Group 158"/>
          <p:cNvGrpSpPr/>
          <p:nvPr/>
        </p:nvGrpSpPr>
        <p:grpSpPr>
          <a:xfrm>
            <a:off x="3079115" y="2979423"/>
            <a:ext cx="3456305" cy="610842"/>
            <a:chOff x="6978976" y="3914331"/>
            <a:chExt cx="1542507" cy="396782"/>
          </a:xfrm>
        </p:grpSpPr>
        <p:sp>
          <p:nvSpPr>
            <p:cNvPr id="43" name="TextBox 46"/>
            <p:cNvSpPr txBox="1"/>
            <p:nvPr/>
          </p:nvSpPr>
          <p:spPr>
            <a:xfrm>
              <a:off x="6978977" y="3914331"/>
              <a:ext cx="1542506" cy="239648"/>
            </a:xfrm>
            <a:prstGeom prst="rect">
              <a:avLst/>
            </a:prstGeom>
            <a:noFill/>
          </p:spPr>
          <p:txBody>
            <a:bodyPr wrap="square" lIns="0" tIns="0" rIns="0" bIns="0" rtlCol="0" anchor="t">
              <a:spAutoFit/>
            </a:bodyPr>
            <a:lstStyle/>
            <a:p>
              <a:pPr>
                <a:lnSpc>
                  <a:spcPct val="120000"/>
                </a:lnSpc>
              </a:pPr>
              <a:r>
                <a:rPr lang="zh-CN" altLang="en-US" sz="200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框架</a:t>
              </a:r>
              <a:endParaRPr lang="zh-CN" altLang="en-US" sz="20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4" name="TextBox 47"/>
            <p:cNvSpPr txBox="1"/>
            <p:nvPr/>
          </p:nvSpPr>
          <p:spPr>
            <a:xfrm>
              <a:off x="6978976" y="4107401"/>
              <a:ext cx="1542507" cy="203712"/>
            </a:xfrm>
            <a:prstGeom prst="rect">
              <a:avLst/>
            </a:prstGeom>
            <a:noFill/>
          </p:spPr>
          <p:txBody>
            <a:bodyPr wrap="square" lIns="0" tIns="0" rIns="0" bIns="0" rtlCol="0" anchor="t">
              <a:spAutoFit/>
            </a:bodyPr>
            <a:lstStyle/>
            <a:p>
              <a:pPr defTabSz="1285875">
                <a:lnSpc>
                  <a:spcPct val="120000"/>
                </a:lnSpc>
                <a:spcBef>
                  <a:spcPct val="20000"/>
                </a:spcBef>
                <a:defRPr/>
              </a:pPr>
              <a:r>
                <a:rPr lang="en-US"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SpringBoot、Vue、MyBatis-Plu</a:t>
              </a:r>
              <a:r>
                <a:rPr lang="en-US" altLang="zh-CN"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s</a:t>
              </a:r>
              <a:endParaRPr lang="en-US"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endParaRPr>
            </a:p>
          </p:txBody>
        </p:sp>
      </p:grpSp>
      <p:grpSp>
        <p:nvGrpSpPr>
          <p:cNvPr id="45" name="Group 161"/>
          <p:cNvGrpSpPr/>
          <p:nvPr/>
        </p:nvGrpSpPr>
        <p:grpSpPr>
          <a:xfrm>
            <a:off x="3079115" y="3886835"/>
            <a:ext cx="5095240" cy="592806"/>
            <a:chOff x="4597685" y="3914331"/>
            <a:chExt cx="1542507" cy="439020"/>
          </a:xfrm>
        </p:grpSpPr>
        <p:sp>
          <p:nvSpPr>
            <p:cNvPr id="46" name="TextBox 49"/>
            <p:cNvSpPr txBox="1"/>
            <p:nvPr/>
          </p:nvSpPr>
          <p:spPr>
            <a:xfrm>
              <a:off x="4597686" y="3914331"/>
              <a:ext cx="1542506" cy="273226"/>
            </a:xfrm>
            <a:prstGeom prst="rect">
              <a:avLst/>
            </a:prstGeom>
            <a:noFill/>
          </p:spPr>
          <p:txBody>
            <a:bodyPr wrap="square" lIns="0" tIns="0" rIns="0" bIns="0" rtlCol="0" anchor="t">
              <a:spAutoFit/>
            </a:bodyPr>
            <a:lstStyle/>
            <a:p>
              <a:pPr>
                <a:lnSpc>
                  <a:spcPct val="120000"/>
                </a:lnSpc>
              </a:pPr>
              <a:r>
                <a:rPr lang="zh-CN" altLang="en-US" sz="200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代码仓库链接</a:t>
              </a:r>
              <a:endParaRPr lang="zh-CN" altLang="en-US" sz="20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47" name="TextBox 50"/>
            <p:cNvSpPr txBox="1"/>
            <p:nvPr/>
          </p:nvSpPr>
          <p:spPr>
            <a:xfrm>
              <a:off x="4597685" y="4107401"/>
              <a:ext cx="1542507" cy="245950"/>
            </a:xfrm>
            <a:prstGeom prst="rect">
              <a:avLst/>
            </a:prstGeom>
            <a:noFill/>
          </p:spPr>
          <p:txBody>
            <a:bodyPr wrap="square" lIns="0" tIns="0" rIns="0" bIns="0" rtlCol="0" anchor="t">
              <a:spAutoFit/>
            </a:bodyPr>
            <a:lstStyle/>
            <a:p>
              <a:pPr defTabSz="1285875">
                <a:lnSpc>
                  <a:spcPct val="120000"/>
                </a:lnSpc>
                <a:spcBef>
                  <a:spcPct val="20000"/>
                </a:spcBef>
                <a:defRPr/>
              </a:pPr>
              <a:r>
                <a:rPr lang="en-US" altLang="zh-CN"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rPr>
                <a:t>https://github.com/HZXhuang/culture_heritage.git</a:t>
              </a:r>
            </a:p>
          </p:txBody>
        </p:sp>
      </p:grpSp>
      <p:grpSp>
        <p:nvGrpSpPr>
          <p:cNvPr id="51" name="Group 167"/>
          <p:cNvGrpSpPr/>
          <p:nvPr/>
        </p:nvGrpSpPr>
        <p:grpSpPr>
          <a:xfrm>
            <a:off x="5756090" y="1160846"/>
            <a:ext cx="659525" cy="640643"/>
            <a:chOff x="6299532" y="4190009"/>
            <a:chExt cx="469021" cy="455593"/>
          </a:xfrm>
        </p:grpSpPr>
        <p:sp>
          <p:nvSpPr>
            <p:cNvPr id="52" name="Oval 168"/>
            <p:cNvSpPr>
              <a:spLocks noChangeAspect="1"/>
            </p:cNvSpPr>
            <p:nvPr/>
          </p:nvSpPr>
          <p:spPr>
            <a:xfrm>
              <a:off x="6299532" y="4190009"/>
              <a:ext cx="469021" cy="455593"/>
            </a:xfrm>
            <a:prstGeom prst="ellipse">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53" name="Freeform 63"/>
            <p:cNvSpPr>
              <a:spLocks noEditPoints="1"/>
            </p:cNvSpPr>
            <p:nvPr/>
          </p:nvSpPr>
          <p:spPr bwMode="auto">
            <a:xfrm>
              <a:off x="6386874" y="4310694"/>
              <a:ext cx="294337" cy="214222"/>
            </a:xfrm>
            <a:custGeom>
              <a:avLst/>
              <a:gdLst/>
              <a:ahLst/>
              <a:cxnLst>
                <a:cxn ang="0">
                  <a:pos x="62" y="57"/>
                </a:cxn>
                <a:cxn ang="0">
                  <a:pos x="18" y="57"/>
                </a:cxn>
                <a:cxn ang="0">
                  <a:pos x="0" y="39"/>
                </a:cxn>
                <a:cxn ang="0">
                  <a:pos x="11" y="23"/>
                </a:cxn>
                <a:cxn ang="0">
                  <a:pos x="11" y="21"/>
                </a:cxn>
                <a:cxn ang="0">
                  <a:pos x="31" y="0"/>
                </a:cxn>
                <a:cxn ang="0">
                  <a:pos x="50" y="13"/>
                </a:cxn>
                <a:cxn ang="0">
                  <a:pos x="57" y="11"/>
                </a:cxn>
                <a:cxn ang="0">
                  <a:pos x="67" y="21"/>
                </a:cxn>
                <a:cxn ang="0">
                  <a:pos x="66" y="27"/>
                </a:cxn>
                <a:cxn ang="0">
                  <a:pos x="78" y="42"/>
                </a:cxn>
                <a:cxn ang="0">
                  <a:pos x="62" y="57"/>
                </a:cxn>
                <a:cxn ang="0">
                  <a:pos x="51" y="31"/>
                </a:cxn>
                <a:cxn ang="0">
                  <a:pos x="42" y="31"/>
                </a:cxn>
                <a:cxn ang="0">
                  <a:pos x="42" y="17"/>
                </a:cxn>
                <a:cxn ang="0">
                  <a:pos x="40" y="16"/>
                </a:cxn>
                <a:cxn ang="0">
                  <a:pos x="33" y="16"/>
                </a:cxn>
                <a:cxn ang="0">
                  <a:pos x="31" y="17"/>
                </a:cxn>
                <a:cxn ang="0">
                  <a:pos x="31" y="31"/>
                </a:cxn>
                <a:cxn ang="0">
                  <a:pos x="22" y="31"/>
                </a:cxn>
                <a:cxn ang="0">
                  <a:pos x="21" y="33"/>
                </a:cxn>
                <a:cxn ang="0">
                  <a:pos x="21" y="34"/>
                </a:cxn>
                <a:cxn ang="0">
                  <a:pos x="36" y="48"/>
                </a:cxn>
                <a:cxn ang="0">
                  <a:pos x="36" y="48"/>
                </a:cxn>
                <a:cxn ang="0">
                  <a:pos x="37" y="48"/>
                </a:cxn>
                <a:cxn ang="0">
                  <a:pos x="51" y="34"/>
                </a:cxn>
                <a:cxn ang="0">
                  <a:pos x="52" y="33"/>
                </a:cxn>
                <a:cxn ang="0">
                  <a:pos x="51" y="31"/>
                </a:cxn>
              </a:cxnLst>
              <a:rect l="0" t="0" r="r" b="b"/>
              <a:pathLst>
                <a:path w="78" h="57">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grpSp>
        <p:nvGrpSpPr>
          <p:cNvPr id="54" name="Group 170"/>
          <p:cNvGrpSpPr/>
          <p:nvPr/>
        </p:nvGrpSpPr>
        <p:grpSpPr>
          <a:xfrm>
            <a:off x="2089660" y="1122998"/>
            <a:ext cx="659525" cy="640643"/>
            <a:chOff x="630683" y="3383511"/>
            <a:chExt cx="469021" cy="455593"/>
          </a:xfrm>
        </p:grpSpPr>
        <p:sp>
          <p:nvSpPr>
            <p:cNvPr id="55" name="Oval 171"/>
            <p:cNvSpPr>
              <a:spLocks noChangeAspect="1"/>
            </p:cNvSpPr>
            <p:nvPr/>
          </p:nvSpPr>
          <p:spPr>
            <a:xfrm>
              <a:off x="630683" y="3383511"/>
              <a:ext cx="469021" cy="455593"/>
            </a:xfrm>
            <a:prstGeom prst="ellipse">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56" name="Freeform 117"/>
            <p:cNvSpPr/>
            <p:nvPr/>
          </p:nvSpPr>
          <p:spPr bwMode="auto">
            <a:xfrm>
              <a:off x="730012" y="3476126"/>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grpSp>
        <p:nvGrpSpPr>
          <p:cNvPr id="57" name="Group 173"/>
          <p:cNvGrpSpPr/>
          <p:nvPr/>
        </p:nvGrpSpPr>
        <p:grpSpPr>
          <a:xfrm>
            <a:off x="2081405" y="3861501"/>
            <a:ext cx="659525" cy="640643"/>
            <a:chOff x="3428938" y="4190009"/>
            <a:chExt cx="469021" cy="455593"/>
          </a:xfrm>
        </p:grpSpPr>
        <p:sp>
          <p:nvSpPr>
            <p:cNvPr id="58" name="Oval 174"/>
            <p:cNvSpPr>
              <a:spLocks noChangeAspect="1"/>
            </p:cNvSpPr>
            <p:nvPr/>
          </p:nvSpPr>
          <p:spPr>
            <a:xfrm>
              <a:off x="3428938" y="4190009"/>
              <a:ext cx="469021" cy="455593"/>
            </a:xfrm>
            <a:prstGeom prst="ellipse">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59" name="Freeform 83"/>
            <p:cNvSpPr>
              <a:spLocks noEditPoints="1"/>
            </p:cNvSpPr>
            <p:nvPr/>
          </p:nvSpPr>
          <p:spPr bwMode="auto">
            <a:xfrm>
              <a:off x="3571129" y="4279327"/>
              <a:ext cx="184638" cy="276957"/>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grpSp>
        <p:nvGrpSpPr>
          <p:cNvPr id="60" name="Group 176"/>
          <p:cNvGrpSpPr/>
          <p:nvPr/>
        </p:nvGrpSpPr>
        <p:grpSpPr>
          <a:xfrm>
            <a:off x="2089660" y="2075679"/>
            <a:ext cx="659525" cy="640643"/>
            <a:chOff x="6299532" y="3384456"/>
            <a:chExt cx="469021" cy="455593"/>
          </a:xfrm>
        </p:grpSpPr>
        <p:sp>
          <p:nvSpPr>
            <p:cNvPr id="61" name="Oval 177"/>
            <p:cNvSpPr>
              <a:spLocks noChangeAspect="1"/>
            </p:cNvSpPr>
            <p:nvPr/>
          </p:nvSpPr>
          <p:spPr>
            <a:xfrm>
              <a:off x="6299532" y="3384456"/>
              <a:ext cx="469021" cy="455593"/>
            </a:xfrm>
            <a:prstGeom prst="ellipse">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62" name="Freeform 36"/>
            <p:cNvSpPr>
              <a:spLocks noEditPoints="1"/>
            </p:cNvSpPr>
            <p:nvPr/>
          </p:nvSpPr>
          <p:spPr bwMode="auto">
            <a:xfrm>
              <a:off x="6435895" y="3505670"/>
              <a:ext cx="196295" cy="213164"/>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grpSp>
        <p:nvGrpSpPr>
          <p:cNvPr id="63" name="Group 179"/>
          <p:cNvGrpSpPr/>
          <p:nvPr/>
        </p:nvGrpSpPr>
        <p:grpSpPr>
          <a:xfrm>
            <a:off x="2089600" y="2991349"/>
            <a:ext cx="659525" cy="640643"/>
            <a:chOff x="630683" y="4190009"/>
            <a:chExt cx="469021" cy="455593"/>
          </a:xfrm>
        </p:grpSpPr>
        <p:sp>
          <p:nvSpPr>
            <p:cNvPr id="64" name="Oval 180"/>
            <p:cNvSpPr>
              <a:spLocks noChangeAspect="1"/>
            </p:cNvSpPr>
            <p:nvPr/>
          </p:nvSpPr>
          <p:spPr>
            <a:xfrm>
              <a:off x="630683" y="4190009"/>
              <a:ext cx="469021" cy="455593"/>
            </a:xfrm>
            <a:prstGeom prst="ellipse">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65" name="Freeform 103"/>
            <p:cNvSpPr>
              <a:spLocks noEditPoints="1"/>
            </p:cNvSpPr>
            <p:nvPr/>
          </p:nvSpPr>
          <p:spPr bwMode="auto">
            <a:xfrm>
              <a:off x="765181" y="4270535"/>
              <a:ext cx="200025" cy="294541"/>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grpSp>
        <p:nvGrpSpPr>
          <p:cNvPr id="66" name="Group 182"/>
          <p:cNvGrpSpPr/>
          <p:nvPr/>
        </p:nvGrpSpPr>
        <p:grpSpPr>
          <a:xfrm>
            <a:off x="7752530" y="2071688"/>
            <a:ext cx="659525" cy="640643"/>
            <a:chOff x="3425803" y="3384456"/>
            <a:chExt cx="469021" cy="455593"/>
          </a:xfrm>
        </p:grpSpPr>
        <p:sp>
          <p:nvSpPr>
            <p:cNvPr id="67" name="Oval 183"/>
            <p:cNvSpPr>
              <a:spLocks noChangeAspect="1"/>
            </p:cNvSpPr>
            <p:nvPr/>
          </p:nvSpPr>
          <p:spPr>
            <a:xfrm>
              <a:off x="3425803" y="3384456"/>
              <a:ext cx="469021" cy="455593"/>
            </a:xfrm>
            <a:prstGeom prst="ellipse">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68" name="Freeform 5"/>
            <p:cNvSpPr>
              <a:spLocks noEditPoints="1"/>
            </p:cNvSpPr>
            <p:nvPr/>
          </p:nvSpPr>
          <p:spPr bwMode="auto">
            <a:xfrm>
              <a:off x="3520613" y="3471340"/>
              <a:ext cx="279400" cy="27940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sp>
        <p:nvSpPr>
          <p:cNvPr id="69" name="Footer Text"/>
          <p:cNvSpPr txBox="1"/>
          <p:nvPr/>
        </p:nvSpPr>
        <p:spPr>
          <a:xfrm>
            <a:off x="3680460" y="5097780"/>
            <a:ext cx="4318635" cy="257810"/>
          </a:xfrm>
          <a:prstGeom prst="rect">
            <a:avLst/>
          </a:prstGeom>
          <a:noFill/>
        </p:spPr>
        <p:txBody>
          <a:bodyPr wrap="square" lIns="0" tIns="0" rIns="0" bIns="0" rtlCol="0">
            <a:spAutoFit/>
          </a:bodyPr>
          <a:lstStyle/>
          <a:p>
            <a:pPr>
              <a:lnSpc>
                <a:spcPct val="120000"/>
              </a:lnSpc>
            </a:pPr>
            <a:r>
              <a:rPr sz="14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Happy and victorious, everything can be expected.</a:t>
            </a:r>
          </a:p>
        </p:txBody>
      </p:sp>
      <p:cxnSp>
        <p:nvCxnSpPr>
          <p:cNvPr id="70" name="Straight Line buttom"/>
          <p:cNvCxnSpPr/>
          <p:nvPr/>
        </p:nvCxnSpPr>
        <p:spPr>
          <a:xfrm>
            <a:off x="1269870" y="4943200"/>
            <a:ext cx="10929338"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6811010" y="1153160"/>
            <a:ext cx="1735455" cy="675640"/>
          </a:xfrm>
          <a:prstGeom prst="rect">
            <a:avLst/>
          </a:prstGeom>
          <a:noFill/>
        </p:spPr>
        <p:txBody>
          <a:bodyPr wrap="square" rtlCol="0">
            <a:spAutoFit/>
          </a:bodyPr>
          <a:lstStyle/>
          <a:p>
            <a:r>
              <a:rPr lang="zh-CN" altLang="en-US" sz="2000">
                <a:latin typeface="华文楷体" panose="02010600040101010101" pitchFamily="2" charset="-122"/>
                <a:ea typeface="华文楷体" panose="02010600040101010101" pitchFamily="2" charset="-122"/>
                <a:cs typeface="华文楷体" panose="02010600040101010101" pitchFamily="2" charset="-122"/>
              </a:rPr>
              <a:t>前端设计框架</a:t>
            </a:r>
          </a:p>
          <a:p>
            <a:r>
              <a:rPr lang="zh-CN" altLang="en-US">
                <a:latin typeface="华文楷体" panose="02010600040101010101" pitchFamily="2" charset="-122"/>
                <a:ea typeface="华文楷体" panose="02010600040101010101" pitchFamily="2" charset="-122"/>
                <a:cs typeface="华文楷体" panose="02010600040101010101" pitchFamily="2" charset="-122"/>
              </a:rPr>
              <a:t>Vue.js</a:t>
            </a:r>
          </a:p>
        </p:txBody>
      </p:sp>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54"/>
                                        </p:tgtEl>
                                        <p:attrNameLst>
                                          <p:attrName>style.visibility</p:attrName>
                                        </p:attrNameLst>
                                      </p:cBhvr>
                                      <p:to>
                                        <p:strVal val="visible"/>
                                      </p:to>
                                    </p:set>
                                    <p:anim calcmode="lin" valueType="num">
                                      <p:cBhvr>
                                        <p:cTn id="12" dur="500" fill="hold"/>
                                        <p:tgtEl>
                                          <p:spTgt spid="54"/>
                                        </p:tgtEl>
                                        <p:attrNameLst>
                                          <p:attrName>ppt_w</p:attrName>
                                        </p:attrNameLst>
                                      </p:cBhvr>
                                      <p:tavLst>
                                        <p:tav tm="0">
                                          <p:val>
                                            <p:fltVal val="0"/>
                                          </p:val>
                                        </p:tav>
                                        <p:tav tm="100000">
                                          <p:val>
                                            <p:strVal val="#ppt_w"/>
                                          </p:val>
                                        </p:tav>
                                      </p:tavLst>
                                    </p:anim>
                                    <p:anim calcmode="lin" valueType="num">
                                      <p:cBhvr>
                                        <p:cTn id="13" dur="500" fill="hold"/>
                                        <p:tgtEl>
                                          <p:spTgt spid="54"/>
                                        </p:tgtEl>
                                        <p:attrNameLst>
                                          <p:attrName>ppt_h</p:attrName>
                                        </p:attrNameLst>
                                      </p:cBhvr>
                                      <p:tavLst>
                                        <p:tav tm="0">
                                          <p:val>
                                            <p:fltVal val="0"/>
                                          </p:val>
                                        </p:tav>
                                        <p:tav tm="100000">
                                          <p:val>
                                            <p:strVal val="#ppt_h"/>
                                          </p:val>
                                        </p:tav>
                                      </p:tavLst>
                                    </p:anim>
                                    <p:animEffect transition="in" filter="fade">
                                      <p:cBhvr>
                                        <p:cTn id="14" dur="500"/>
                                        <p:tgtEl>
                                          <p:spTgt spid="54"/>
                                        </p:tgtEl>
                                      </p:cBhvr>
                                    </p:animEffect>
                                  </p:childTnLst>
                                </p:cTn>
                              </p:par>
                              <p:par>
                                <p:cTn id="15" presetID="2" presetClass="entr" presetSubtype="4" accel="50000" decel="5000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p:cTn id="22" dur="500" fill="hold"/>
                                        <p:tgtEl>
                                          <p:spTgt spid="51"/>
                                        </p:tgtEl>
                                        <p:attrNameLst>
                                          <p:attrName>ppt_w</p:attrName>
                                        </p:attrNameLst>
                                      </p:cBhvr>
                                      <p:tavLst>
                                        <p:tav tm="0">
                                          <p:val>
                                            <p:fltVal val="0"/>
                                          </p:val>
                                        </p:tav>
                                        <p:tav tm="100000">
                                          <p:val>
                                            <p:strVal val="#ppt_w"/>
                                          </p:val>
                                        </p:tav>
                                      </p:tavLst>
                                    </p:anim>
                                    <p:anim calcmode="lin" valueType="num">
                                      <p:cBhvr>
                                        <p:cTn id="23" dur="500" fill="hold"/>
                                        <p:tgtEl>
                                          <p:spTgt spid="51"/>
                                        </p:tgtEl>
                                        <p:attrNameLst>
                                          <p:attrName>ppt_h</p:attrName>
                                        </p:attrNameLst>
                                      </p:cBhvr>
                                      <p:tavLst>
                                        <p:tav tm="0">
                                          <p:val>
                                            <p:fltVal val="0"/>
                                          </p:val>
                                        </p:tav>
                                        <p:tav tm="100000">
                                          <p:val>
                                            <p:strVal val="#ppt_h"/>
                                          </p:val>
                                        </p:tav>
                                      </p:tavLst>
                                    </p:anim>
                                    <p:animEffect transition="in" filter="fade">
                                      <p:cBhvr>
                                        <p:cTn id="24" dur="5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53" presetClass="entr" presetSubtype="16" fill="hold" nodeType="after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p:cTn id="35" dur="500" fill="hold"/>
                                        <p:tgtEl>
                                          <p:spTgt spid="60"/>
                                        </p:tgtEl>
                                        <p:attrNameLst>
                                          <p:attrName>ppt_w</p:attrName>
                                        </p:attrNameLst>
                                      </p:cBhvr>
                                      <p:tavLst>
                                        <p:tav tm="0">
                                          <p:val>
                                            <p:fltVal val="0"/>
                                          </p:val>
                                        </p:tav>
                                        <p:tav tm="100000">
                                          <p:val>
                                            <p:strVal val="#ppt_w"/>
                                          </p:val>
                                        </p:tav>
                                      </p:tavLst>
                                    </p:anim>
                                    <p:anim calcmode="lin" valueType="num">
                                      <p:cBhvr>
                                        <p:cTn id="36" dur="500" fill="hold"/>
                                        <p:tgtEl>
                                          <p:spTgt spid="60"/>
                                        </p:tgtEl>
                                        <p:attrNameLst>
                                          <p:attrName>ppt_h</p:attrName>
                                        </p:attrNameLst>
                                      </p:cBhvr>
                                      <p:tavLst>
                                        <p:tav tm="0">
                                          <p:val>
                                            <p:fltVal val="0"/>
                                          </p:val>
                                        </p:tav>
                                        <p:tav tm="100000">
                                          <p:val>
                                            <p:strVal val="#ppt_h"/>
                                          </p:val>
                                        </p:tav>
                                      </p:tavLst>
                                    </p:anim>
                                    <p:animEffect transition="in" filter="fade">
                                      <p:cBhvr>
                                        <p:cTn id="37" dur="500"/>
                                        <p:tgtEl>
                                          <p:spTgt spid="60"/>
                                        </p:tgtEl>
                                      </p:cBhvr>
                                    </p:animEffect>
                                  </p:childTnLst>
                                </p:cTn>
                              </p:par>
                              <p:par>
                                <p:cTn id="38" presetID="2" presetClass="entr" presetSubtype="4" accel="50000" decel="5000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fill="hold"/>
                                        <p:tgtEl>
                                          <p:spTgt spid="36"/>
                                        </p:tgtEl>
                                        <p:attrNameLst>
                                          <p:attrName>ppt_x</p:attrName>
                                        </p:attrNameLst>
                                      </p:cBhvr>
                                      <p:tavLst>
                                        <p:tav tm="0">
                                          <p:val>
                                            <p:strVal val="#ppt_x"/>
                                          </p:val>
                                        </p:tav>
                                        <p:tav tm="100000">
                                          <p:val>
                                            <p:strVal val="#ppt_x"/>
                                          </p:val>
                                        </p:tav>
                                      </p:tavLst>
                                    </p:anim>
                                    <p:anim calcmode="lin" valueType="num">
                                      <p:cBhvr additive="base">
                                        <p:cTn id="41" dur="500" fill="hold"/>
                                        <p:tgtEl>
                                          <p:spTgt spid="36"/>
                                        </p:tgtEl>
                                        <p:attrNameLst>
                                          <p:attrName>ppt_y</p:attrName>
                                        </p:attrNameLst>
                                      </p:cBhvr>
                                      <p:tavLst>
                                        <p:tav tm="0">
                                          <p:val>
                                            <p:strVal val="1+#ppt_h/2"/>
                                          </p:val>
                                        </p:tav>
                                        <p:tav tm="100000">
                                          <p:val>
                                            <p:strVal val="#ppt_y"/>
                                          </p:val>
                                        </p:tav>
                                      </p:tavLst>
                                    </p:anim>
                                  </p:childTnLst>
                                </p:cTn>
                              </p:par>
                            </p:childTnLst>
                          </p:cTn>
                        </p:par>
                        <p:par>
                          <p:cTn id="42" fill="hold">
                            <p:stCondLst>
                              <p:cond delay="1500"/>
                            </p:stCondLst>
                            <p:childTnLst>
                              <p:par>
                                <p:cTn id="43" presetID="53" presetClass="entr" presetSubtype="16" fill="hold" nodeType="after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500" fill="hold"/>
                                        <p:tgtEl>
                                          <p:spTgt spid="66"/>
                                        </p:tgtEl>
                                        <p:attrNameLst>
                                          <p:attrName>ppt_w</p:attrName>
                                        </p:attrNameLst>
                                      </p:cBhvr>
                                      <p:tavLst>
                                        <p:tav tm="0">
                                          <p:val>
                                            <p:fltVal val="0"/>
                                          </p:val>
                                        </p:tav>
                                        <p:tav tm="100000">
                                          <p:val>
                                            <p:strVal val="#ppt_w"/>
                                          </p:val>
                                        </p:tav>
                                      </p:tavLst>
                                    </p:anim>
                                    <p:anim calcmode="lin" valueType="num">
                                      <p:cBhvr>
                                        <p:cTn id="46" dur="500" fill="hold"/>
                                        <p:tgtEl>
                                          <p:spTgt spid="66"/>
                                        </p:tgtEl>
                                        <p:attrNameLst>
                                          <p:attrName>ppt_h</p:attrName>
                                        </p:attrNameLst>
                                      </p:cBhvr>
                                      <p:tavLst>
                                        <p:tav tm="0">
                                          <p:val>
                                            <p:fltVal val="0"/>
                                          </p:val>
                                        </p:tav>
                                        <p:tav tm="100000">
                                          <p:val>
                                            <p:strVal val="#ppt_h"/>
                                          </p:val>
                                        </p:tav>
                                      </p:tavLst>
                                    </p:anim>
                                    <p:animEffect transition="in" filter="fade">
                                      <p:cBhvr>
                                        <p:cTn id="47" dur="500"/>
                                        <p:tgtEl>
                                          <p:spTgt spid="66"/>
                                        </p:tgtEl>
                                      </p:cBhvr>
                                    </p:animEffect>
                                  </p:childTnLst>
                                </p:cTn>
                              </p:par>
                              <p:par>
                                <p:cTn id="48" presetID="2" presetClass="entr" presetSubtype="4" accel="50000" decel="50000" fill="hold" nodeType="withEffect">
                                  <p:stCondLst>
                                    <p:cond delay="0"/>
                                  </p:stCondLst>
                                  <p:childTnLst>
                                    <p:set>
                                      <p:cBhvr>
                                        <p:cTn id="49" dur="1" fill="hold">
                                          <p:stCondLst>
                                            <p:cond delay="0"/>
                                          </p:stCondLst>
                                        </p:cTn>
                                        <p:tgtEl>
                                          <p:spTgt spid="39"/>
                                        </p:tgtEl>
                                        <p:attrNameLst>
                                          <p:attrName>style.visibility</p:attrName>
                                        </p:attrNameLst>
                                      </p:cBhvr>
                                      <p:to>
                                        <p:strVal val="visible"/>
                                      </p:to>
                                    </p:set>
                                    <p:anim calcmode="lin" valueType="num">
                                      <p:cBhvr additive="base">
                                        <p:cTn id="50" dur="500" fill="hold"/>
                                        <p:tgtEl>
                                          <p:spTgt spid="39"/>
                                        </p:tgtEl>
                                        <p:attrNameLst>
                                          <p:attrName>ppt_x</p:attrName>
                                        </p:attrNameLst>
                                      </p:cBhvr>
                                      <p:tavLst>
                                        <p:tav tm="0">
                                          <p:val>
                                            <p:strVal val="#ppt_x"/>
                                          </p:val>
                                        </p:tav>
                                        <p:tav tm="100000">
                                          <p:val>
                                            <p:strVal val="#ppt_x"/>
                                          </p:val>
                                        </p:tav>
                                      </p:tavLst>
                                    </p:anim>
                                    <p:anim calcmode="lin" valueType="num">
                                      <p:cBhvr additive="base">
                                        <p:cTn id="51" dur="500" fill="hold"/>
                                        <p:tgtEl>
                                          <p:spTgt spid="39"/>
                                        </p:tgtEl>
                                        <p:attrNameLst>
                                          <p:attrName>ppt_y</p:attrName>
                                        </p:attrNameLst>
                                      </p:cBhvr>
                                      <p:tavLst>
                                        <p:tav tm="0">
                                          <p:val>
                                            <p:strVal val="1+#ppt_h/2"/>
                                          </p:val>
                                        </p:tav>
                                        <p:tav tm="100000">
                                          <p:val>
                                            <p:strVal val="#ppt_y"/>
                                          </p:val>
                                        </p:tav>
                                      </p:tavLst>
                                    </p:anim>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63"/>
                                        </p:tgtEl>
                                        <p:attrNameLst>
                                          <p:attrName>style.visibility</p:attrName>
                                        </p:attrNameLst>
                                      </p:cBhvr>
                                      <p:to>
                                        <p:strVal val="visible"/>
                                      </p:to>
                                    </p:set>
                                    <p:anim calcmode="lin" valueType="num">
                                      <p:cBhvr>
                                        <p:cTn id="55" dur="500" fill="hold"/>
                                        <p:tgtEl>
                                          <p:spTgt spid="63"/>
                                        </p:tgtEl>
                                        <p:attrNameLst>
                                          <p:attrName>ppt_w</p:attrName>
                                        </p:attrNameLst>
                                      </p:cBhvr>
                                      <p:tavLst>
                                        <p:tav tm="0">
                                          <p:val>
                                            <p:fltVal val="0"/>
                                          </p:val>
                                        </p:tav>
                                        <p:tav tm="100000">
                                          <p:val>
                                            <p:strVal val="#ppt_w"/>
                                          </p:val>
                                        </p:tav>
                                      </p:tavLst>
                                    </p:anim>
                                    <p:anim calcmode="lin" valueType="num">
                                      <p:cBhvr>
                                        <p:cTn id="56" dur="500" fill="hold"/>
                                        <p:tgtEl>
                                          <p:spTgt spid="63"/>
                                        </p:tgtEl>
                                        <p:attrNameLst>
                                          <p:attrName>ppt_h</p:attrName>
                                        </p:attrNameLst>
                                      </p:cBhvr>
                                      <p:tavLst>
                                        <p:tav tm="0">
                                          <p:val>
                                            <p:fltVal val="0"/>
                                          </p:val>
                                        </p:tav>
                                        <p:tav tm="100000">
                                          <p:val>
                                            <p:strVal val="#ppt_h"/>
                                          </p:val>
                                        </p:tav>
                                      </p:tavLst>
                                    </p:anim>
                                    <p:animEffect transition="in" filter="fade">
                                      <p:cBhvr>
                                        <p:cTn id="57" dur="500"/>
                                        <p:tgtEl>
                                          <p:spTgt spid="63"/>
                                        </p:tgtEl>
                                      </p:cBhvr>
                                    </p:animEffect>
                                  </p:childTnLst>
                                </p:cTn>
                              </p:par>
                              <p:par>
                                <p:cTn id="58" presetID="2" presetClass="entr" presetSubtype="4" accel="50000" decel="50000" fill="hold" nodeType="with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fill="hold"/>
                                        <p:tgtEl>
                                          <p:spTgt spid="42"/>
                                        </p:tgtEl>
                                        <p:attrNameLst>
                                          <p:attrName>ppt_x</p:attrName>
                                        </p:attrNameLst>
                                      </p:cBhvr>
                                      <p:tavLst>
                                        <p:tav tm="0">
                                          <p:val>
                                            <p:strVal val="#ppt_x"/>
                                          </p:val>
                                        </p:tav>
                                        <p:tav tm="100000">
                                          <p:val>
                                            <p:strVal val="#ppt_x"/>
                                          </p:val>
                                        </p:tav>
                                      </p:tavLst>
                                    </p:anim>
                                    <p:anim calcmode="lin" valueType="num">
                                      <p:cBhvr additive="base">
                                        <p:cTn id="61" dur="500" fill="hold"/>
                                        <p:tgtEl>
                                          <p:spTgt spid="42"/>
                                        </p:tgtEl>
                                        <p:attrNameLst>
                                          <p:attrName>ppt_y</p:attrName>
                                        </p:attrNameLst>
                                      </p:cBhvr>
                                      <p:tavLst>
                                        <p:tav tm="0">
                                          <p:val>
                                            <p:strVal val="1+#ppt_h/2"/>
                                          </p:val>
                                        </p:tav>
                                        <p:tav tm="100000">
                                          <p:val>
                                            <p:strVal val="#ppt_y"/>
                                          </p:val>
                                        </p:tav>
                                      </p:tavLst>
                                    </p:anim>
                                  </p:childTnLst>
                                </p:cTn>
                              </p:par>
                            </p:childTnLst>
                          </p:cTn>
                        </p:par>
                        <p:par>
                          <p:cTn id="62" fill="hold">
                            <p:stCondLst>
                              <p:cond delay="2500"/>
                            </p:stCondLst>
                            <p:childTnLst>
                              <p:par>
                                <p:cTn id="63" presetID="53" presetClass="entr" presetSubtype="16" fill="hold" nodeType="after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p:cTn id="65" dur="500" fill="hold"/>
                                        <p:tgtEl>
                                          <p:spTgt spid="57"/>
                                        </p:tgtEl>
                                        <p:attrNameLst>
                                          <p:attrName>ppt_w</p:attrName>
                                        </p:attrNameLst>
                                      </p:cBhvr>
                                      <p:tavLst>
                                        <p:tav tm="0">
                                          <p:val>
                                            <p:fltVal val="0"/>
                                          </p:val>
                                        </p:tav>
                                        <p:tav tm="100000">
                                          <p:val>
                                            <p:strVal val="#ppt_w"/>
                                          </p:val>
                                        </p:tav>
                                      </p:tavLst>
                                    </p:anim>
                                    <p:anim calcmode="lin" valueType="num">
                                      <p:cBhvr>
                                        <p:cTn id="66" dur="500" fill="hold"/>
                                        <p:tgtEl>
                                          <p:spTgt spid="57"/>
                                        </p:tgtEl>
                                        <p:attrNameLst>
                                          <p:attrName>ppt_h</p:attrName>
                                        </p:attrNameLst>
                                      </p:cBhvr>
                                      <p:tavLst>
                                        <p:tav tm="0">
                                          <p:val>
                                            <p:fltVal val="0"/>
                                          </p:val>
                                        </p:tav>
                                        <p:tav tm="100000">
                                          <p:val>
                                            <p:strVal val="#ppt_h"/>
                                          </p:val>
                                        </p:tav>
                                      </p:tavLst>
                                    </p:anim>
                                    <p:animEffect transition="in" filter="fade">
                                      <p:cBhvr>
                                        <p:cTn id="67" dur="500"/>
                                        <p:tgtEl>
                                          <p:spTgt spid="57"/>
                                        </p:tgtEl>
                                      </p:cBhvr>
                                    </p:animEffect>
                                  </p:childTnLst>
                                </p:cTn>
                              </p:par>
                              <p:par>
                                <p:cTn id="68" presetID="2" presetClass="entr" presetSubtype="4" accel="50000" decel="50000" fill="hold" nodeType="withEffect">
                                  <p:stCondLst>
                                    <p:cond delay="0"/>
                                  </p:stCondLst>
                                  <p:childTnLst>
                                    <p:set>
                                      <p:cBhvr>
                                        <p:cTn id="69" dur="1" fill="hold">
                                          <p:stCondLst>
                                            <p:cond delay="0"/>
                                          </p:stCondLst>
                                        </p:cTn>
                                        <p:tgtEl>
                                          <p:spTgt spid="45"/>
                                        </p:tgtEl>
                                        <p:attrNameLst>
                                          <p:attrName>style.visibility</p:attrName>
                                        </p:attrNameLst>
                                      </p:cBhvr>
                                      <p:to>
                                        <p:strVal val="visible"/>
                                      </p:to>
                                    </p:set>
                                    <p:anim calcmode="lin" valueType="num">
                                      <p:cBhvr additive="base">
                                        <p:cTn id="70" dur="500" fill="hold"/>
                                        <p:tgtEl>
                                          <p:spTgt spid="45"/>
                                        </p:tgtEl>
                                        <p:attrNameLst>
                                          <p:attrName>ppt_x</p:attrName>
                                        </p:attrNameLst>
                                      </p:cBhvr>
                                      <p:tavLst>
                                        <p:tav tm="0">
                                          <p:val>
                                            <p:strVal val="#ppt_x"/>
                                          </p:val>
                                        </p:tav>
                                        <p:tav tm="100000">
                                          <p:val>
                                            <p:strVal val="#ppt_x"/>
                                          </p:val>
                                        </p:tav>
                                      </p:tavLst>
                                    </p:anim>
                                    <p:anim calcmode="lin" valueType="num">
                                      <p:cBhvr additive="base">
                                        <p:cTn id="71" dur="500" fill="hold"/>
                                        <p:tgtEl>
                                          <p:spTgt spid="45"/>
                                        </p:tgtEl>
                                        <p:attrNameLst>
                                          <p:attrName>ppt_y</p:attrName>
                                        </p:attrNameLst>
                                      </p:cBhvr>
                                      <p:tavLst>
                                        <p:tav tm="0">
                                          <p:val>
                                            <p:strVal val="1+#ppt_h/2"/>
                                          </p:val>
                                        </p:tav>
                                        <p:tav tm="100000">
                                          <p:val>
                                            <p:strVal val="#ppt_y"/>
                                          </p:val>
                                        </p:tav>
                                      </p:tavLst>
                                    </p:anim>
                                  </p:childTnLst>
                                </p:cTn>
                              </p:par>
                            </p:childTnLst>
                          </p:cTn>
                        </p:par>
                        <p:par>
                          <p:cTn id="72" fill="hold">
                            <p:stCondLst>
                              <p:cond delay="3000"/>
                            </p:stCondLst>
                            <p:childTnLst>
                              <p:par>
                                <p:cTn id="73" presetID="13" presetClass="entr" presetSubtype="16" fill="hold" nodeType="afterEffect">
                                  <p:stCondLst>
                                    <p:cond delay="0"/>
                                  </p:stCondLst>
                                  <p:childTnLst>
                                    <p:set>
                                      <p:cBhvr>
                                        <p:cTn id="74" dur="1" fill="hold">
                                          <p:stCondLst>
                                            <p:cond delay="0"/>
                                          </p:stCondLst>
                                        </p:cTn>
                                        <p:tgtEl>
                                          <p:spTgt spid="70"/>
                                        </p:tgtEl>
                                        <p:attrNameLst>
                                          <p:attrName>style.visibility</p:attrName>
                                        </p:attrNameLst>
                                      </p:cBhvr>
                                      <p:to>
                                        <p:strVal val="visible"/>
                                      </p:to>
                                    </p:set>
                                    <p:animEffect transition="in" filter="plus(in)">
                                      <p:cBhvr>
                                        <p:cTn id="75" dur="500"/>
                                        <p:tgtEl>
                                          <p:spTgt spid="7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9"/>
                                        </p:tgtEl>
                                        <p:attrNameLst>
                                          <p:attrName>style.visibility</p:attrName>
                                        </p:attrNameLst>
                                      </p:cBhvr>
                                      <p:to>
                                        <p:strVal val="visible"/>
                                      </p:to>
                                    </p:set>
                                    <p:animEffect transition="in" filter="fade">
                                      <p:cBhvr>
                                        <p:cTn id="7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1524000"/>
            <a:ext cx="926672" cy="383176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600" dirty="0">
                  <a:solidFill>
                    <a:schemeClr val="bg1"/>
                  </a:solidFill>
                  <a:latin typeface="华文隶书" panose="02010800040101010101" pitchFamily="2" charset="-122"/>
                  <a:ea typeface="华文隶书" panose="02010800040101010101" pitchFamily="2" charset="-122"/>
                </a:rPr>
                <a:t>产品实现</a:t>
              </a:r>
            </a:p>
          </p:txBody>
        </p:sp>
        <p:sp>
          <p:nvSpPr>
            <p:cNvPr id="12" name="矩形 11"/>
            <p:cNvSpPr/>
            <p:nvPr/>
          </p:nvSpPr>
          <p:spPr>
            <a:xfrm>
              <a:off x="181338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Rectangle 42"/>
          <p:cNvSpPr/>
          <p:nvPr/>
        </p:nvSpPr>
        <p:spPr>
          <a:xfrm>
            <a:off x="3388995" y="5589905"/>
            <a:ext cx="5165725" cy="392430"/>
          </a:xfrm>
          <a:prstGeom prst="rect">
            <a:avLst/>
          </a:prstGeom>
          <a:noFill/>
          <a:ln w="12700" cap="flat" cmpd="sng" algn="ctr">
            <a:noFill/>
            <a:prstDash val="solid"/>
          </a:ln>
          <a:effectLst/>
        </p:spPr>
        <p:txBody>
          <a:bodyPr lIns="91440" tIns="0" rIns="91440" bIns="0" rtlCol="0" anchor="t"/>
          <a:lstStyle/>
          <a:p>
            <a:pPr algn="ctr">
              <a:defRPr/>
            </a:pPr>
            <a:r>
              <a:rPr lang="zh-CN" altLang="en-US" sz="2400" kern="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代码提交历史</a:t>
            </a:r>
          </a:p>
        </p:txBody>
      </p:sp>
      <p:pic>
        <p:nvPicPr>
          <p:cNvPr id="2" name="图片 1" descr="代码提交历史0"/>
          <p:cNvPicPr>
            <a:picLocks noChangeAspect="1"/>
          </p:cNvPicPr>
          <p:nvPr/>
        </p:nvPicPr>
        <p:blipFill>
          <a:blip r:embed="rId3"/>
          <a:stretch>
            <a:fillRect/>
          </a:stretch>
        </p:blipFill>
        <p:spPr>
          <a:xfrm>
            <a:off x="1325880" y="605790"/>
            <a:ext cx="5085080" cy="4984115"/>
          </a:xfrm>
          <a:prstGeom prst="rect">
            <a:avLst/>
          </a:prstGeom>
        </p:spPr>
      </p:pic>
      <p:pic>
        <p:nvPicPr>
          <p:cNvPr id="3" name="图片 2" descr="代码提交历史1"/>
          <p:cNvPicPr>
            <a:picLocks noChangeAspect="1"/>
          </p:cNvPicPr>
          <p:nvPr/>
        </p:nvPicPr>
        <p:blipFill>
          <a:blip r:embed="rId4"/>
          <a:stretch>
            <a:fillRect/>
          </a:stretch>
        </p:blipFill>
        <p:spPr>
          <a:xfrm>
            <a:off x="6641465" y="605790"/>
            <a:ext cx="5260975" cy="49403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1524000"/>
            <a:ext cx="926672" cy="383176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600" dirty="0">
                  <a:solidFill>
                    <a:schemeClr val="bg1"/>
                  </a:solidFill>
                  <a:latin typeface="华文隶书" panose="02010800040101010101" pitchFamily="2" charset="-122"/>
                  <a:ea typeface="华文隶书" panose="02010800040101010101" pitchFamily="2" charset="-122"/>
                </a:rPr>
                <a:t>产品实现</a:t>
              </a:r>
            </a:p>
          </p:txBody>
        </p:sp>
        <p:sp>
          <p:nvSpPr>
            <p:cNvPr id="12" name="矩形 11"/>
            <p:cNvSpPr/>
            <p:nvPr/>
          </p:nvSpPr>
          <p:spPr>
            <a:xfrm>
              <a:off x="181338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Rectangle 42"/>
          <p:cNvSpPr/>
          <p:nvPr/>
        </p:nvSpPr>
        <p:spPr>
          <a:xfrm>
            <a:off x="3388995" y="5589905"/>
            <a:ext cx="5165725" cy="392430"/>
          </a:xfrm>
          <a:prstGeom prst="rect">
            <a:avLst/>
          </a:prstGeom>
          <a:noFill/>
          <a:ln w="12700" cap="flat" cmpd="sng" algn="ctr">
            <a:noFill/>
            <a:prstDash val="solid"/>
          </a:ln>
          <a:effectLst/>
        </p:spPr>
        <p:txBody>
          <a:bodyPr lIns="91440" tIns="0" rIns="91440" bIns="0" rtlCol="0" anchor="t"/>
          <a:lstStyle/>
          <a:p>
            <a:pPr algn="ctr">
              <a:defRPr/>
            </a:pPr>
            <a:r>
              <a:rPr lang="zh-CN" altLang="en-US" sz="2400" kern="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代码提交历史</a:t>
            </a:r>
          </a:p>
        </p:txBody>
      </p:sp>
      <p:pic>
        <p:nvPicPr>
          <p:cNvPr id="2" name="图片 1">
            <a:extLst>
              <a:ext uri="{FF2B5EF4-FFF2-40B4-BE49-F238E27FC236}">
                <a16:creationId xmlns:a16="http://schemas.microsoft.com/office/drawing/2014/main" id="{04A428A2-0B6B-43C7-BDE2-C39B81C16EDC}"/>
              </a:ext>
            </a:extLst>
          </p:cNvPr>
          <p:cNvPicPr>
            <a:picLocks noChangeAspect="1"/>
          </p:cNvPicPr>
          <p:nvPr/>
        </p:nvPicPr>
        <p:blipFill>
          <a:blip r:embed="rId3"/>
          <a:stretch>
            <a:fillRect/>
          </a:stretch>
        </p:blipFill>
        <p:spPr>
          <a:xfrm>
            <a:off x="3193332" y="75788"/>
            <a:ext cx="5803747" cy="5514117"/>
          </a:xfrm>
          <a:prstGeom prst="rect">
            <a:avLst/>
          </a:prstGeom>
        </p:spPr>
      </p:pic>
    </p:spTree>
    <p:extLst>
      <p:ext uri="{BB962C8B-B14F-4D97-AF65-F5344CB8AC3E}">
        <p14:creationId xmlns:p14="http://schemas.microsoft.com/office/powerpoint/2010/main" val="612302952"/>
      </p:ext>
    </p:extLst>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p:nvPr>
            <p:custDataLst>
              <p:tags r:id="rId1"/>
            </p:custDataLst>
          </p:nvPr>
        </p:nvGraphicFramePr>
        <p:xfrm>
          <a:off x="1318260" y="549275"/>
          <a:ext cx="10121900" cy="6005195"/>
        </p:xfrm>
        <a:graphic>
          <a:graphicData uri="http://schemas.openxmlformats.org/drawingml/2006/table">
            <a:tbl>
              <a:tblPr firstRow="1">
                <a:tableStyleId>{68BC0666-F8AA-4844-8638-F7CC697B38E5}</a:tableStyleId>
              </a:tblPr>
              <a:tblGrid>
                <a:gridCol w="1141095">
                  <a:extLst>
                    <a:ext uri="{9D8B030D-6E8A-4147-A177-3AD203B41FA5}">
                      <a16:colId xmlns:a16="http://schemas.microsoft.com/office/drawing/2014/main" val="20000"/>
                    </a:ext>
                  </a:extLst>
                </a:gridCol>
                <a:gridCol w="3919855">
                  <a:extLst>
                    <a:ext uri="{9D8B030D-6E8A-4147-A177-3AD203B41FA5}">
                      <a16:colId xmlns:a16="http://schemas.microsoft.com/office/drawing/2014/main" val="20001"/>
                    </a:ext>
                  </a:extLst>
                </a:gridCol>
                <a:gridCol w="1727200">
                  <a:extLst>
                    <a:ext uri="{9D8B030D-6E8A-4147-A177-3AD203B41FA5}">
                      <a16:colId xmlns:a16="http://schemas.microsoft.com/office/drawing/2014/main" val="20002"/>
                    </a:ext>
                  </a:extLst>
                </a:gridCol>
                <a:gridCol w="3333750">
                  <a:extLst>
                    <a:ext uri="{9D8B030D-6E8A-4147-A177-3AD203B41FA5}">
                      <a16:colId xmlns:a16="http://schemas.microsoft.com/office/drawing/2014/main" val="20003"/>
                    </a:ext>
                  </a:extLst>
                </a:gridCol>
              </a:tblGrid>
              <a:tr h="365760">
                <a:tc>
                  <a:txBody>
                    <a:bodyPr/>
                    <a:lstStyle/>
                    <a:p>
                      <a:pPr algn="ctr">
                        <a:buNone/>
                      </a:pPr>
                      <a:r>
                        <a:rPr lang="zh-CN" altLang="en-US" sz="1800" dirty="0">
                          <a:latin typeface="华文楷体" panose="02010600040101010101" pitchFamily="2" charset="-122"/>
                          <a:ea typeface="华文楷体" panose="02010600040101010101" pitchFamily="2" charset="-122"/>
                        </a:rPr>
                        <a:t>问题类别</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zh-CN" altLang="en-US" sz="1800">
                          <a:latin typeface="华文楷体" panose="02010600040101010101" pitchFamily="2" charset="-122"/>
                          <a:ea typeface="华文楷体" panose="02010600040101010101" pitchFamily="2" charset="-122"/>
                        </a:rPr>
                        <a:t>问题名称</a:t>
                      </a:r>
                    </a:p>
                  </a:txBody>
                  <a:tcPr>
                    <a:lnL w="12700">
                      <a:solidFill>
                        <a:schemeClr val="tx1"/>
                      </a:solidFill>
                      <a:prstDash val="solid"/>
                    </a:lnL>
                    <a:lnR w="12700" cmpd="sng">
                      <a:solidFill>
                        <a:schemeClr val="tx1"/>
                      </a:solidFill>
                      <a:prstDash val="solid"/>
                    </a:lnR>
                    <a:lnT w="12700" cmpd="sng">
                      <a:solidFill>
                        <a:schemeClr val="tx1"/>
                      </a:solidFill>
                      <a:prstDash val="solid"/>
                    </a:lnT>
                    <a:lnB w="12700">
                      <a:solidFill>
                        <a:schemeClr val="tx1"/>
                      </a:solidFill>
                      <a:prstDash val="solid"/>
                    </a:lnB>
                  </a:tcPr>
                </a:tc>
                <a:tc>
                  <a:txBody>
                    <a:bodyPr/>
                    <a:lstStyle/>
                    <a:p>
                      <a:pPr algn="ctr">
                        <a:buNone/>
                      </a:pPr>
                      <a:r>
                        <a:rPr lang="zh-CN" altLang="en-US" sz="1800">
                          <a:latin typeface="华文楷体" panose="02010600040101010101" pitchFamily="2" charset="-122"/>
                          <a:ea typeface="华文楷体" panose="02010600040101010101" pitchFamily="2" charset="-122"/>
                        </a:rPr>
                        <a:t>发生原因</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zh-CN" altLang="en-US" sz="1800">
                          <a:latin typeface="华文楷体" panose="02010600040101010101" pitchFamily="2" charset="-122"/>
                          <a:ea typeface="华文楷体" panose="02010600040101010101" pitchFamily="2" charset="-122"/>
                        </a:rPr>
                        <a:t>解决办法</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960755">
                <a:tc rowSpan="2">
                  <a:txBody>
                    <a:bodyPr/>
                    <a:lstStyle/>
                    <a:p>
                      <a:pPr>
                        <a:buNone/>
                      </a:pPr>
                      <a:r>
                        <a:rPr lang="zh-CN" altLang="en-US" sz="1800">
                          <a:latin typeface="华文楷体" panose="02010600040101010101" pitchFamily="2" charset="-122"/>
                          <a:ea typeface="华文楷体" panose="02010600040101010101" pitchFamily="2" charset="-122"/>
                        </a:rPr>
                        <a:t>安装</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maven打包报错：The POM for **jar** is invalid, transitive dependencies (if any) will not be available</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buNone/>
                      </a:pP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jar包下载出错</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找到maven仓库，根据错误提示，找到指定版本并删除该版本目录，然后重新下载依赖包</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1"/>
                  </a:ext>
                </a:extLst>
              </a:tr>
              <a:tr h="937260">
                <a:tc vMerge="1">
                  <a:txBody>
                    <a:bodyPr/>
                    <a:lstStyle/>
                    <a:p>
                      <a:endParaRPr lang="zh-CN"/>
                    </a:p>
                  </a:txBody>
                  <a:tcPr>
                    <a:lnL w="12700">
                      <a:solidFill>
                        <a:schemeClr val="tx1"/>
                      </a:solidFill>
                      <a:prstDash val="solid"/>
                    </a:lnL>
                    <a:lnR w="12700">
                      <a:solidFill>
                        <a:schemeClr val="tx1"/>
                      </a:solidFill>
                      <a:prstDash val="solid"/>
                    </a:lnR>
                    <a:lnB w="12700" cmpd="sng">
                      <a:solidFill>
                        <a:schemeClr val="tx1"/>
                      </a:solidFill>
                      <a:prstDash val="solid"/>
                    </a:lnB>
                  </a:tcPr>
                </a:tc>
                <a:tc>
                  <a:txBody>
                    <a:bodyPr/>
                    <a:lstStyle/>
                    <a:p>
                      <a:pPr>
                        <a:buNone/>
                      </a:pP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npm运行报错：A complete log of this run can be found in **</a:t>
                      </a:r>
                    </a:p>
                  </a:txBody>
                  <a:tcPr>
                    <a:lnL w="12700">
                      <a:solidFill>
                        <a:schemeClr val="tx1"/>
                      </a:solidFill>
                      <a:prstDash val="solid"/>
                    </a:lnL>
                    <a:lnR w="12700">
                      <a:solidFill>
                        <a:schemeClr val="tx1"/>
                      </a:solidFill>
                      <a:prstDash val="solid"/>
                    </a:lnR>
                    <a:lnT w="12700">
                      <a:solidFill>
                        <a:schemeClr val="tx1"/>
                      </a:solidFill>
                      <a:prstDash val="solid"/>
                    </a:lnT>
                    <a:lnB w="12700" cmpd="sng">
                      <a:solidFill>
                        <a:schemeClr val="tx1"/>
                      </a:solidFill>
                      <a:prstDash val="solid"/>
                    </a:lnB>
                  </a:tcPr>
                </a:tc>
                <a:tc>
                  <a:txBody>
                    <a:bodyPr/>
                    <a:lstStyle/>
                    <a:p>
                      <a:pPr>
                        <a:buNone/>
                      </a:pPr>
                      <a:r>
                        <a:rPr lang="zh-CN" altLang="en-US" sz="1800" dirty="0">
                          <a:latin typeface="华文楷体" panose="02010600040101010101" pitchFamily="2" charset="-122"/>
                          <a:ea typeface="华文楷体" panose="02010600040101010101" pitchFamily="2" charset="-122"/>
                        </a:rPr>
                        <a:t>依赖包有问题</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删除node_modules文件夹并清除缓存，再运行npm install重新安装依赖包</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2"/>
                  </a:ext>
                </a:extLst>
              </a:tr>
              <a:tr h="716280">
                <a:tc rowSpan="2">
                  <a:txBody>
                    <a:bodyPr/>
                    <a:lstStyle/>
                    <a:p>
                      <a:pPr>
                        <a:buNone/>
                      </a:pPr>
                      <a:r>
                        <a:rPr lang="zh-CN" altLang="en-US" sz="1800">
                          <a:latin typeface="华文楷体" panose="02010600040101010101" pitchFamily="2" charset="-122"/>
                          <a:ea typeface="华文楷体" panose="02010600040101010101" pitchFamily="2" charset="-122"/>
                        </a:rPr>
                        <a:t>设计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非物质文化遗产3D模型构建</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知识有限加之时间有限</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在一些网站上寻找已构建好的3D模型</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3"/>
                  </a:ext>
                </a:extLst>
              </a:tr>
              <a:tr h="1145540">
                <a:tc vMerge="1">
                  <a:txBody>
                    <a:bodyPr/>
                    <a:lstStyle/>
                    <a:p>
                      <a:endParaRPr lang="zh-CN"/>
                    </a:p>
                  </a:txBody>
                  <a:tcPr>
                    <a:lnL w="12700">
                      <a:solidFill>
                        <a:schemeClr val="tx1"/>
                      </a:solidFill>
                      <a:prstDash val="solid"/>
                    </a:lnL>
                    <a:lnR w="12700">
                      <a:solidFill>
                        <a:schemeClr val="tx1"/>
                      </a:solidFill>
                      <a:prstDash val="solid"/>
                    </a:lnR>
                    <a:lnB w="12700" cmpd="sng">
                      <a:solidFill>
                        <a:schemeClr val="tx1"/>
                      </a:solidFill>
                      <a:prstDash val="solid"/>
                    </a:lnB>
                  </a:tcPr>
                </a:tc>
                <a:tc>
                  <a:txBody>
                    <a:bodyPr/>
                    <a:lstStyle/>
                    <a:p>
                      <a:pPr>
                        <a:buNone/>
                      </a:pPr>
                      <a:r>
                        <a:rPr lang="zh-CN" altLang="en-US" sz="1800" dirty="0">
                          <a:latin typeface="华文楷体" panose="02010600040101010101" pitchFamily="2" charset="-122"/>
                          <a:ea typeface="华文楷体" panose="02010600040101010101" pitchFamily="2" charset="-122"/>
                        </a:rPr>
                        <a:t>页面布局和样式设计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代码量多导致没有多少时间进行页面设计及美化</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利用Element-UI所提供的页面布局及组件并参考优秀网页进行页面设计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4"/>
                  </a:ext>
                </a:extLst>
              </a:tr>
              <a:tr h="647700">
                <a:tc rowSpan="2">
                  <a:txBody>
                    <a:bodyPr/>
                    <a:lstStyle/>
                    <a:p>
                      <a:pPr>
                        <a:buNone/>
                      </a:pPr>
                      <a:r>
                        <a:rPr lang="zh-CN" altLang="en-US" sz="1800">
                          <a:latin typeface="华文楷体" panose="02010600040101010101" pitchFamily="2" charset="-122"/>
                          <a:ea typeface="华文楷体" panose="02010600040101010101" pitchFamily="2" charset="-122"/>
                        </a:rPr>
                        <a:t>开发</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用户修改个人信息后，头部导航栏依然显示用户历史状态</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视图和数据更新未同步</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用户修改个人信息后需通知状态管理器及时更新用户信息</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5"/>
                  </a:ext>
                </a:extLst>
              </a:tr>
              <a:tr h="1176655">
                <a:tc vMerge="1">
                  <a:txBody>
                    <a:bodyPr/>
                    <a:lstStyle/>
                    <a:p>
                      <a:endParaRPr lang="zh-CN"/>
                    </a:p>
                  </a:txBody>
                  <a:tcPr>
                    <a:lnL w="12700">
                      <a:solidFill>
                        <a:schemeClr val="tx1"/>
                      </a:solidFill>
                      <a:prstDash val="solid"/>
                    </a:lnL>
                    <a:lnR w="12700">
                      <a:solidFill>
                        <a:schemeClr val="tx1"/>
                      </a:solidFill>
                      <a:prstDash val="solid"/>
                    </a:lnR>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头部导航栏用户信息显示更新后再次刷新页面会退回至原始状态</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状态管理器不能持久化存储，当vuex刷新时会将状态置空</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利用storage进行本地存储</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6"/>
                  </a:ext>
                </a:extLst>
              </a:tr>
            </a:tbl>
          </a:graphicData>
        </a:graphic>
      </p:graphicFrame>
      <p:grpSp>
        <p:nvGrpSpPr>
          <p:cNvPr id="10" name="组合 9"/>
          <p:cNvGrpSpPr/>
          <p:nvPr/>
        </p:nvGrpSpPr>
        <p:grpSpPr>
          <a:xfrm>
            <a:off x="0" y="1524000"/>
            <a:ext cx="926672" cy="383176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600" dirty="0">
                  <a:solidFill>
                    <a:schemeClr val="bg1"/>
                  </a:solidFill>
                  <a:latin typeface="华文隶书" panose="02010800040101010101" pitchFamily="2" charset="-122"/>
                  <a:ea typeface="华文隶书" panose="02010800040101010101" pitchFamily="2" charset="-122"/>
                </a:rPr>
                <a:t>问题汇总</a:t>
              </a:r>
            </a:p>
          </p:txBody>
        </p:sp>
        <p:sp>
          <p:nvSpPr>
            <p:cNvPr id="12" name="矩形 11"/>
            <p:cNvSpPr/>
            <p:nvPr/>
          </p:nvSpPr>
          <p:spPr>
            <a:xfrm>
              <a:off x="181338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ox(in)">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1524000"/>
            <a:ext cx="926672" cy="383176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600" dirty="0">
                  <a:solidFill>
                    <a:schemeClr val="bg1"/>
                  </a:solidFill>
                  <a:latin typeface="华文隶书" panose="02010800040101010101" pitchFamily="2" charset="-122"/>
                  <a:ea typeface="华文隶书" panose="02010800040101010101" pitchFamily="2" charset="-122"/>
                </a:rPr>
                <a:t>软件概要设计</a:t>
              </a:r>
            </a:p>
          </p:txBody>
        </p:sp>
        <p:sp>
          <p:nvSpPr>
            <p:cNvPr id="12" name="矩形 11"/>
            <p:cNvSpPr/>
            <p:nvPr/>
          </p:nvSpPr>
          <p:spPr>
            <a:xfrm>
              <a:off x="181338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Rectangle 42"/>
          <p:cNvSpPr/>
          <p:nvPr/>
        </p:nvSpPr>
        <p:spPr>
          <a:xfrm>
            <a:off x="9775190" y="1613535"/>
            <a:ext cx="767080" cy="2451100"/>
          </a:xfrm>
          <a:prstGeom prst="rect">
            <a:avLst/>
          </a:prstGeom>
          <a:noFill/>
          <a:ln w="12700" cap="flat" cmpd="sng" algn="ctr">
            <a:noFill/>
            <a:prstDash val="solid"/>
          </a:ln>
          <a:effectLst/>
        </p:spPr>
        <p:txBody>
          <a:bodyPr lIns="91440" tIns="0" rIns="91440" bIns="0" rtlCol="0" anchor="t"/>
          <a:lstStyle/>
          <a:p>
            <a:pPr algn="ctr">
              <a:defRPr/>
            </a:pPr>
            <a:r>
              <a:rPr lang="zh-CN" altLang="en-US" sz="3600" kern="0" dirty="0">
                <a:solidFill>
                  <a:schemeClr val="tx1"/>
                </a:solidFill>
                <a:latin typeface="华文楷体" panose="02010600040101010101" pitchFamily="2" charset="-122"/>
                <a:ea typeface="华文楷体" panose="02010600040101010101" pitchFamily="2" charset="-122"/>
                <a:cs typeface="Arial" panose="020B0604020202020204" pitchFamily="34" charset="0"/>
              </a:rPr>
              <a:t>系统架构图</a:t>
            </a:r>
          </a:p>
        </p:txBody>
      </p:sp>
      <p:pic>
        <p:nvPicPr>
          <p:cNvPr id="2" name="图片 1" descr="系统架构图"/>
          <p:cNvPicPr>
            <a:picLocks noChangeAspect="1"/>
          </p:cNvPicPr>
          <p:nvPr/>
        </p:nvPicPr>
        <p:blipFill>
          <a:blip r:embed="rId3"/>
          <a:stretch>
            <a:fillRect/>
          </a:stretch>
        </p:blipFill>
        <p:spPr>
          <a:xfrm>
            <a:off x="1553210" y="-416560"/>
            <a:ext cx="7726680" cy="77127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1524000"/>
            <a:ext cx="926672" cy="383176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600" dirty="0">
                  <a:solidFill>
                    <a:schemeClr val="bg1"/>
                  </a:solidFill>
                  <a:latin typeface="华文隶书" panose="02010800040101010101" pitchFamily="2" charset="-122"/>
                  <a:ea typeface="华文隶书" panose="02010800040101010101" pitchFamily="2" charset="-122"/>
                </a:rPr>
                <a:t>软件概要设计</a:t>
              </a:r>
            </a:p>
          </p:txBody>
        </p:sp>
        <p:sp>
          <p:nvSpPr>
            <p:cNvPr id="12" name="矩形 11"/>
            <p:cNvSpPr/>
            <p:nvPr/>
          </p:nvSpPr>
          <p:spPr>
            <a:xfrm>
              <a:off x="181338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Rectangle 42"/>
          <p:cNvSpPr/>
          <p:nvPr/>
        </p:nvSpPr>
        <p:spPr>
          <a:xfrm>
            <a:off x="3388995" y="5589905"/>
            <a:ext cx="5165725" cy="392430"/>
          </a:xfrm>
          <a:prstGeom prst="rect">
            <a:avLst/>
          </a:prstGeom>
          <a:noFill/>
          <a:ln w="12700" cap="flat" cmpd="sng" algn="ctr">
            <a:noFill/>
            <a:prstDash val="solid"/>
          </a:ln>
          <a:effectLst/>
        </p:spPr>
        <p:txBody>
          <a:bodyPr lIns="91440" tIns="0" rIns="91440" bIns="0" rtlCol="0" anchor="t"/>
          <a:lstStyle/>
          <a:p>
            <a:pPr algn="ctr">
              <a:defRPr/>
            </a:pPr>
            <a:r>
              <a:rPr lang="zh-CN" altLang="en-US" sz="2400" kern="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总体</a:t>
            </a:r>
            <a:r>
              <a:rPr lang="en-US" altLang="zh-CN" sz="2400" kern="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E-R</a:t>
            </a:r>
            <a:r>
              <a:rPr lang="zh-CN" altLang="en-US" sz="2400" kern="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图</a:t>
            </a:r>
          </a:p>
        </p:txBody>
      </p:sp>
      <p:pic>
        <p:nvPicPr>
          <p:cNvPr id="3" name="图片 2" descr="总体E-R图"/>
          <p:cNvPicPr>
            <a:picLocks noChangeAspect="1"/>
          </p:cNvPicPr>
          <p:nvPr/>
        </p:nvPicPr>
        <p:blipFill>
          <a:blip r:embed="rId3"/>
          <a:stretch>
            <a:fillRect/>
          </a:stretch>
        </p:blipFill>
        <p:spPr>
          <a:xfrm>
            <a:off x="1792605" y="608330"/>
            <a:ext cx="9097645" cy="49491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custDataLst>
              <p:tags r:id="rId1"/>
            </p:custDataLst>
            <p:extLst>
              <p:ext uri="{D42A27DB-BD31-4B8C-83A1-F6EECF244321}">
                <p14:modId xmlns:p14="http://schemas.microsoft.com/office/powerpoint/2010/main" val="66795082"/>
              </p:ext>
            </p:extLst>
          </p:nvPr>
        </p:nvGraphicFramePr>
        <p:xfrm>
          <a:off x="1123950" y="285750"/>
          <a:ext cx="10594975" cy="6210935"/>
        </p:xfrm>
        <a:graphic>
          <a:graphicData uri="http://schemas.openxmlformats.org/drawingml/2006/table">
            <a:tbl>
              <a:tblPr firstRow="1">
                <a:tableStyleId>{68BC0666-F8AA-4844-8638-F7CC697B38E5}</a:tableStyleId>
              </a:tblPr>
              <a:tblGrid>
                <a:gridCol w="1375410">
                  <a:extLst>
                    <a:ext uri="{9D8B030D-6E8A-4147-A177-3AD203B41FA5}">
                      <a16:colId xmlns:a16="http://schemas.microsoft.com/office/drawing/2014/main" val="20000"/>
                    </a:ext>
                  </a:extLst>
                </a:gridCol>
                <a:gridCol w="1351915">
                  <a:extLst>
                    <a:ext uri="{9D8B030D-6E8A-4147-A177-3AD203B41FA5}">
                      <a16:colId xmlns:a16="http://schemas.microsoft.com/office/drawing/2014/main" val="20001"/>
                    </a:ext>
                  </a:extLst>
                </a:gridCol>
                <a:gridCol w="1790700">
                  <a:extLst>
                    <a:ext uri="{9D8B030D-6E8A-4147-A177-3AD203B41FA5}">
                      <a16:colId xmlns:a16="http://schemas.microsoft.com/office/drawing/2014/main" val="20002"/>
                    </a:ext>
                  </a:extLst>
                </a:gridCol>
                <a:gridCol w="1193165">
                  <a:extLst>
                    <a:ext uri="{9D8B030D-6E8A-4147-A177-3AD203B41FA5}">
                      <a16:colId xmlns:a16="http://schemas.microsoft.com/office/drawing/2014/main" val="20003"/>
                    </a:ext>
                  </a:extLst>
                </a:gridCol>
                <a:gridCol w="4883785">
                  <a:extLst>
                    <a:ext uri="{9D8B030D-6E8A-4147-A177-3AD203B41FA5}">
                      <a16:colId xmlns:a16="http://schemas.microsoft.com/office/drawing/2014/main" val="20004"/>
                    </a:ext>
                  </a:extLst>
                </a:gridCol>
              </a:tblGrid>
              <a:tr h="384175">
                <a:tc>
                  <a:txBody>
                    <a:bodyPr/>
                    <a:lstStyle/>
                    <a:p>
                      <a:pPr algn="ctr">
                        <a:buNone/>
                      </a:pPr>
                      <a:r>
                        <a:rPr lang="zh-CN" altLang="en-US" sz="1800">
                          <a:latin typeface="华文楷体" panose="02010600040101010101" pitchFamily="2" charset="-122"/>
                          <a:ea typeface="华文楷体" panose="02010600040101010101" pitchFamily="2" charset="-122"/>
                        </a:rPr>
                        <a:t>接口名称</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zh-CN" altLang="en-US" sz="1800">
                          <a:latin typeface="华文楷体" panose="02010600040101010101" pitchFamily="2" charset="-122"/>
                          <a:ea typeface="华文楷体" panose="02010600040101010101" pitchFamily="2" charset="-122"/>
                        </a:rPr>
                        <a:t>接口功能</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zh-CN" altLang="en-US" sz="1800">
                          <a:latin typeface="华文楷体" panose="02010600040101010101" pitchFamily="2" charset="-122"/>
                          <a:ea typeface="华文楷体" panose="02010600040101010101" pitchFamily="2" charset="-122"/>
                        </a:rPr>
                        <a:t>输入变量或对象</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输出对象 </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zh-CN" altLang="en-US" sz="1800">
                          <a:latin typeface="华文楷体" panose="02010600040101010101" pitchFamily="2" charset="-122"/>
                          <a:ea typeface="华文楷体" panose="02010600040101010101" pitchFamily="2" charset="-122"/>
                        </a:rPr>
                        <a:t>备注</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731520">
                <a:tc>
                  <a:txBody>
                    <a:bodyPr/>
                    <a:lstStyle/>
                    <a:p>
                      <a:pPr>
                        <a:buNone/>
                      </a:pPr>
                      <a:r>
                        <a:rPr lang="zh-CN" altLang="en-US" sz="1800">
                          <a:latin typeface="华文楷体" panose="02010600040101010101" pitchFamily="2" charset="-122"/>
                          <a:ea typeface="华文楷体" panose="02010600040101010101" pitchFamily="2" charset="-122"/>
                        </a:rPr>
                        <a:t>l</a:t>
                      </a:r>
                      <a:r>
                        <a:rPr lang="en-US" altLang="zh-CN" sz="1800">
                          <a:latin typeface="华文楷体" panose="02010600040101010101" pitchFamily="2" charset="-122"/>
                          <a:ea typeface="华文楷体" panose="02010600040101010101" pitchFamily="2" charset="-122"/>
                        </a:rPr>
                        <a:t>o</a:t>
                      </a:r>
                      <a:r>
                        <a:rPr lang="zh-CN" altLang="en-US" sz="1800">
                          <a:latin typeface="华文楷体" panose="02010600040101010101" pitchFamily="2" charset="-122"/>
                          <a:ea typeface="华文楷体" panose="02010600040101010101" pitchFamily="2" charset="-122"/>
                        </a:rPr>
                        <a:t>gin</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用户登录</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user</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需要传递封装用户名和密码的请求体，返回封装响应码、响应码描述以及用户信息Result对象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1"/>
                  </a:ext>
                </a:extLst>
              </a:tr>
              <a:tr h="706120">
                <a:tc>
                  <a:txBody>
                    <a:bodyPr/>
                    <a:lstStyle/>
                    <a:p>
                      <a:pPr>
                        <a:buNone/>
                      </a:pPr>
                      <a:r>
                        <a:rPr lang="zh-CN" altLang="en-US" sz="1800">
                          <a:latin typeface="华文楷体" panose="02010600040101010101" pitchFamily="2" charset="-122"/>
                          <a:ea typeface="华文楷体" panose="02010600040101010101" pitchFamily="2" charset="-122"/>
                        </a:rPr>
                        <a:t>update</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用户修改信息</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user</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dirty="0">
                          <a:latin typeface="华文楷体" panose="02010600040101010101" pitchFamily="2" charset="-122"/>
                          <a:ea typeface="华文楷体" panose="02010600040101010101" pitchFamily="2" charset="-122"/>
                        </a:rPr>
                        <a:t>需要传递用户名以及要修改的信息的请求体，返回封装响应码以及响应码描述的Result对象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2"/>
                  </a:ext>
                </a:extLst>
              </a:tr>
              <a:tr h="914400">
                <a:tc>
                  <a:txBody>
                    <a:bodyPr/>
                    <a:lstStyle/>
                    <a:p>
                      <a:pPr>
                        <a:buNone/>
                      </a:pPr>
                      <a:r>
                        <a:rPr lang="zh-CN" altLang="en-US" sz="1800">
                          <a:latin typeface="华文楷体" panose="02010600040101010101" pitchFamily="2" charset="-122"/>
                          <a:ea typeface="华文楷体" panose="02010600040101010101" pitchFamily="2" charset="-122"/>
                        </a:rPr>
                        <a:t>rPassword</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用户修改密码</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dirty="0">
                          <a:latin typeface="华文楷体" panose="02010600040101010101" pitchFamily="2" charset="-122"/>
                          <a:ea typeface="华文楷体" panose="02010600040101010101" pitchFamily="2" charset="-122"/>
                        </a:rPr>
                        <a:t>userPassword</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dirty="0">
                          <a:latin typeface="华文楷体" panose="02010600040101010101" pitchFamily="2" charset="-122"/>
                          <a:ea typeface="华文楷体" panose="02010600040101010101" pitchFamily="2" charset="-122"/>
                        </a:rPr>
                        <a:t>需要传递封装用户名、原始密码以及修改后的密码的请求体，返回封装响应码以及响应码描述的Result对象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3"/>
                  </a:ext>
                </a:extLst>
              </a:tr>
              <a:tr h="640080">
                <a:tc>
                  <a:txBody>
                    <a:bodyPr/>
                    <a:lstStyle/>
                    <a:p>
                      <a:pPr>
                        <a:buNone/>
                      </a:pPr>
                      <a:r>
                        <a:rPr lang="zh-CN" altLang="en-US" sz="1800">
                          <a:latin typeface="华文楷体" panose="02010600040101010101" pitchFamily="2" charset="-122"/>
                          <a:ea typeface="华文楷体" panose="02010600040101010101" pitchFamily="2" charset="-122"/>
                        </a:rPr>
                        <a:t>register</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用户账号注册</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user</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需要传递封装用户信息的请求体，返回封装响应码以及响应码描述的Result对象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4"/>
                  </a:ext>
                </a:extLst>
              </a:tr>
              <a:tr h="640080">
                <a:tc>
                  <a:txBody>
                    <a:bodyPr/>
                    <a:lstStyle/>
                    <a:p>
                      <a:pPr>
                        <a:buNone/>
                      </a:pPr>
                      <a:r>
                        <a:rPr lang="zh-CN" altLang="en-US" sz="1800">
                          <a:latin typeface="华文楷体" panose="02010600040101010101" pitchFamily="2" charset="-122"/>
                          <a:ea typeface="华文楷体" panose="02010600040101010101" pitchFamily="2" charset="-122"/>
                        </a:rPr>
                        <a:t>uploadAvatar</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用户修改头像</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file、id</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需要传递用户id和图片，返回封装图片url的Result对象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5"/>
                  </a:ext>
                </a:extLst>
              </a:tr>
              <a:tr h="640080">
                <a:tc>
                  <a:txBody>
                    <a:bodyPr/>
                    <a:lstStyle/>
                    <a:p>
                      <a:pPr>
                        <a:buNone/>
                      </a:pPr>
                      <a:r>
                        <a:rPr lang="zh-CN" altLang="en-US" sz="1800">
                          <a:latin typeface="华文楷体" panose="02010600040101010101" pitchFamily="2" charset="-122"/>
                          <a:ea typeface="华文楷体" panose="02010600040101010101" pitchFamily="2" charset="-122"/>
                        </a:rPr>
                        <a:t>getAllOfflineActivity</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获取线下活动</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无</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返回封装响应码、响应码描述以及所有管理员通过的线下活动的集合的Result对象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6"/>
                  </a:ext>
                </a:extLst>
              </a:tr>
              <a:tr h="914400">
                <a:tc>
                  <a:txBody>
                    <a:bodyPr/>
                    <a:lstStyle/>
                    <a:p>
                      <a:pPr>
                        <a:buNone/>
                      </a:pPr>
                      <a:r>
                        <a:rPr lang="zh-CN" altLang="en-US" sz="1800">
                          <a:latin typeface="华文楷体" panose="02010600040101010101" pitchFamily="2" charset="-122"/>
                          <a:ea typeface="华文楷体" panose="02010600040101010101" pitchFamily="2" charset="-122"/>
                        </a:rPr>
                        <a:t>getAllOfflineActivityByPage</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分页获取线下活动</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pageSize、pageNumber</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dirty="0">
                          <a:latin typeface="华文楷体" panose="02010600040101010101" pitchFamily="2" charset="-122"/>
                          <a:ea typeface="华文楷体" panose="02010600040101010101" pitchFamily="2" charset="-122"/>
                        </a:rPr>
                        <a:t>需要传递页面的大小以及当前页码的请求参数，返回封装响应码、响应码描述以及分页查询结果的Result对象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7"/>
                  </a:ext>
                </a:extLst>
              </a:tr>
              <a:tr h="640080">
                <a:tc>
                  <a:txBody>
                    <a:bodyPr/>
                    <a:lstStyle/>
                    <a:p>
                      <a:pPr>
                        <a:buNone/>
                      </a:pPr>
                      <a:r>
                        <a:rPr lang="zh-CN" altLang="en-US" sz="1800">
                          <a:latin typeface="华文楷体" panose="02010600040101010101" pitchFamily="2" charset="-122"/>
                          <a:ea typeface="华文楷体" panose="02010600040101010101" pitchFamily="2" charset="-122"/>
                        </a:rPr>
                        <a:t>activityPromotionApply</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用户申请宣传线下活动</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offlineActivity</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dirty="0">
                          <a:latin typeface="华文楷体" panose="02010600040101010101" pitchFamily="2" charset="-122"/>
                          <a:ea typeface="华文楷体" panose="02010600040101010101" pitchFamily="2" charset="-122"/>
                        </a:rPr>
                        <a:t>需要传递封装用户申请信息的请求体，返回封装响应码以及响应码描述的Result对象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8"/>
                  </a:ext>
                </a:extLst>
              </a:tr>
            </a:tbl>
          </a:graphicData>
        </a:graphic>
      </p:graphicFrame>
      <p:grpSp>
        <p:nvGrpSpPr>
          <p:cNvPr id="10" name="组合 9"/>
          <p:cNvGrpSpPr/>
          <p:nvPr/>
        </p:nvGrpSpPr>
        <p:grpSpPr>
          <a:xfrm>
            <a:off x="0" y="1524000"/>
            <a:ext cx="926672" cy="383176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600" dirty="0">
                  <a:solidFill>
                    <a:schemeClr val="bg1"/>
                  </a:solidFill>
                  <a:latin typeface="华文隶书" panose="02010800040101010101" pitchFamily="2" charset="-122"/>
                  <a:ea typeface="华文隶书" panose="02010800040101010101" pitchFamily="2" charset="-122"/>
                </a:rPr>
                <a:t>重要的业务功能</a:t>
              </a:r>
              <a:endParaRPr lang="en-US" altLang="zh-CN" sz="3600" spc="600" dirty="0">
                <a:solidFill>
                  <a:schemeClr val="bg1"/>
                </a:solidFill>
                <a:latin typeface="华文隶书" panose="02010800040101010101" pitchFamily="2" charset="-122"/>
                <a:ea typeface="华文隶书" panose="02010800040101010101" pitchFamily="2" charset="-122"/>
              </a:endParaRPr>
            </a:p>
          </p:txBody>
        </p:sp>
        <p:sp>
          <p:nvSpPr>
            <p:cNvPr id="12" name="矩形 11"/>
            <p:cNvSpPr/>
            <p:nvPr/>
          </p:nvSpPr>
          <p:spPr>
            <a:xfrm>
              <a:off x="181338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in)">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custDataLst>
              <p:tags r:id="rId1"/>
            </p:custDataLst>
            <p:extLst>
              <p:ext uri="{D42A27DB-BD31-4B8C-83A1-F6EECF244321}">
                <p14:modId xmlns:p14="http://schemas.microsoft.com/office/powerpoint/2010/main" val="3282618046"/>
              </p:ext>
            </p:extLst>
          </p:nvPr>
        </p:nvGraphicFramePr>
        <p:xfrm>
          <a:off x="10795" y="335280"/>
          <a:ext cx="12168505" cy="6188075"/>
        </p:xfrm>
        <a:graphic>
          <a:graphicData uri="http://schemas.openxmlformats.org/drawingml/2006/table">
            <a:tbl>
              <a:tblPr firstRow="1">
                <a:tableStyleId>{68BC0666-F8AA-4844-8638-F7CC697B38E5}</a:tableStyleId>
              </a:tblPr>
              <a:tblGrid>
                <a:gridCol w="1880870">
                  <a:extLst>
                    <a:ext uri="{9D8B030D-6E8A-4147-A177-3AD203B41FA5}">
                      <a16:colId xmlns:a16="http://schemas.microsoft.com/office/drawing/2014/main" val="20000"/>
                    </a:ext>
                  </a:extLst>
                </a:gridCol>
                <a:gridCol w="1604645">
                  <a:extLst>
                    <a:ext uri="{9D8B030D-6E8A-4147-A177-3AD203B41FA5}">
                      <a16:colId xmlns:a16="http://schemas.microsoft.com/office/drawing/2014/main" val="20001"/>
                    </a:ext>
                  </a:extLst>
                </a:gridCol>
                <a:gridCol w="1807210">
                  <a:extLst>
                    <a:ext uri="{9D8B030D-6E8A-4147-A177-3AD203B41FA5}">
                      <a16:colId xmlns:a16="http://schemas.microsoft.com/office/drawing/2014/main" val="20002"/>
                    </a:ext>
                  </a:extLst>
                </a:gridCol>
                <a:gridCol w="1202690">
                  <a:extLst>
                    <a:ext uri="{9D8B030D-6E8A-4147-A177-3AD203B41FA5}">
                      <a16:colId xmlns:a16="http://schemas.microsoft.com/office/drawing/2014/main" val="20003"/>
                    </a:ext>
                  </a:extLst>
                </a:gridCol>
                <a:gridCol w="5673090">
                  <a:extLst>
                    <a:ext uri="{9D8B030D-6E8A-4147-A177-3AD203B41FA5}">
                      <a16:colId xmlns:a16="http://schemas.microsoft.com/office/drawing/2014/main" val="20004"/>
                    </a:ext>
                  </a:extLst>
                </a:gridCol>
              </a:tblGrid>
              <a:tr h="365760">
                <a:tc>
                  <a:txBody>
                    <a:bodyPr/>
                    <a:lstStyle/>
                    <a:p>
                      <a:pPr algn="ctr">
                        <a:buNone/>
                      </a:pPr>
                      <a:r>
                        <a:rPr lang="zh-CN" altLang="en-US" sz="1800">
                          <a:latin typeface="华文楷体" panose="02010600040101010101" pitchFamily="2" charset="-122"/>
                          <a:ea typeface="华文楷体" panose="02010600040101010101" pitchFamily="2" charset="-122"/>
                        </a:rPr>
                        <a:t>接口名称</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zh-CN" altLang="en-US" sz="1800">
                          <a:latin typeface="华文楷体" panose="02010600040101010101" pitchFamily="2" charset="-122"/>
                          <a:ea typeface="华文楷体" panose="02010600040101010101" pitchFamily="2" charset="-122"/>
                        </a:rPr>
                        <a:t>接口功能</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zh-CN" altLang="en-US" sz="1800">
                          <a:latin typeface="华文楷体" panose="02010600040101010101" pitchFamily="2" charset="-122"/>
                          <a:ea typeface="华文楷体" panose="02010600040101010101" pitchFamily="2" charset="-122"/>
                        </a:rPr>
                        <a:t>输入变量或对象</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输出对象 </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zh-CN" altLang="en-US" sz="1800">
                          <a:latin typeface="华文楷体" panose="02010600040101010101" pitchFamily="2" charset="-122"/>
                          <a:ea typeface="华文楷体" panose="02010600040101010101" pitchFamily="2" charset="-122"/>
                        </a:rPr>
                        <a:t>备注</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640080">
                <a:tc>
                  <a:txBody>
                    <a:bodyPr/>
                    <a:lstStyle/>
                    <a:p>
                      <a:pPr>
                        <a:buNone/>
                      </a:pPr>
                      <a:r>
                        <a:rPr lang="zh-CN" altLang="en-US" sz="1800">
                          <a:latin typeface="华文楷体" panose="02010600040101010101" pitchFamily="2" charset="-122"/>
                          <a:ea typeface="华文楷体" panose="02010600040101010101" pitchFamily="2" charset="-122"/>
                        </a:rPr>
                        <a:t>getAllForum</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获取所有论坛信息</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pageSize、pageNumber</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需要传递页面的大小以及当前页码的请求参数，返回封装响应码、响应码描述以及分页查询结果的Result对象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1"/>
                  </a:ext>
                </a:extLst>
              </a:tr>
              <a:tr h="640080">
                <a:tc>
                  <a:txBody>
                    <a:bodyPr/>
                    <a:lstStyle/>
                    <a:p>
                      <a:pPr>
                        <a:buNone/>
                      </a:pPr>
                      <a:r>
                        <a:rPr lang="zh-CN" altLang="en-US" sz="1800">
                          <a:latin typeface="华文楷体" panose="02010600040101010101" pitchFamily="2" charset="-122"/>
                          <a:ea typeface="华文楷体" panose="02010600040101010101" pitchFamily="2" charset="-122"/>
                        </a:rPr>
                        <a:t>upload</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上传文件到本地</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file</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dirty="0">
                          <a:latin typeface="华文楷体" panose="02010600040101010101" pitchFamily="2" charset="-122"/>
                          <a:ea typeface="华文楷体" panose="02010600040101010101" pitchFamily="2" charset="-122"/>
                        </a:rPr>
                        <a:t>上传普通文件</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2"/>
                  </a:ext>
                </a:extLst>
              </a:tr>
              <a:tr h="431165">
                <a:tc>
                  <a:txBody>
                    <a:bodyPr/>
                    <a:lstStyle/>
                    <a:p>
                      <a:pPr>
                        <a:buNone/>
                      </a:pPr>
                      <a:r>
                        <a:rPr lang="zh-CN" altLang="en-US" sz="1800">
                          <a:latin typeface="华文楷体" panose="02010600040101010101" pitchFamily="2" charset="-122"/>
                          <a:ea typeface="华文楷体" panose="02010600040101010101" pitchFamily="2" charset="-122"/>
                        </a:rPr>
                        <a:t>editorUpload</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富文本上传</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file</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JSON</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dirty="0">
                          <a:latin typeface="华文楷体" panose="02010600040101010101" pitchFamily="2" charset="-122"/>
                          <a:ea typeface="华文楷体" panose="02010600040101010101" pitchFamily="2" charset="-122"/>
                        </a:rPr>
                        <a:t>上传富文本</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3"/>
                  </a:ext>
                </a:extLst>
              </a:tr>
              <a:tr h="914400">
                <a:tc>
                  <a:txBody>
                    <a:bodyPr/>
                    <a:lstStyle/>
                    <a:p>
                      <a:pPr>
                        <a:buNone/>
                      </a:pPr>
                      <a:r>
                        <a:rPr lang="zh-CN" altLang="en-US" sz="1800">
                          <a:latin typeface="华文楷体" panose="02010600040101010101" pitchFamily="2" charset="-122"/>
                          <a:ea typeface="华文楷体" panose="02010600040101010101" pitchFamily="2" charset="-122"/>
                        </a:rPr>
                        <a:t>findByPage</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分页查询所有数字化文化遗产</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pageSize、pageNum</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dirty="0">
                          <a:latin typeface="华文楷体" panose="02010600040101010101" pitchFamily="2" charset="-122"/>
                          <a:ea typeface="华文楷体" panose="02010600040101010101" pitchFamily="2" charset="-122"/>
                        </a:rPr>
                        <a:t>需要传递页面的大小以及当前页码的请求参数，返回封装响应码、响应码描述以及分页查询结果的Result对象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4"/>
                  </a:ext>
                </a:extLst>
              </a:tr>
              <a:tr h="365760">
                <a:tc>
                  <a:txBody>
                    <a:bodyPr/>
                    <a:lstStyle/>
                    <a:p>
                      <a:pPr>
                        <a:buNone/>
                      </a:pPr>
                      <a:r>
                        <a:rPr lang="zh-CN" altLang="en-US" sz="1800">
                          <a:latin typeface="华文楷体" panose="02010600040101010101" pitchFamily="2" charset="-122"/>
                          <a:ea typeface="华文楷体" panose="02010600040101010101" pitchFamily="2" charset="-122"/>
                        </a:rPr>
                        <a:t>getFiles</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文件下载</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flag、response</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无</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下载文件</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5"/>
                  </a:ext>
                </a:extLst>
              </a:tr>
              <a:tr h="726440">
                <a:tc>
                  <a:txBody>
                    <a:bodyPr/>
                    <a:lstStyle/>
                    <a:p>
                      <a:pPr>
                        <a:buNone/>
                      </a:pPr>
                      <a:r>
                        <a:rPr lang="zh-CN" altLang="en-US" sz="1800">
                          <a:latin typeface="华文楷体" panose="02010600040101010101" pitchFamily="2" charset="-122"/>
                          <a:ea typeface="华文楷体" panose="02010600040101010101" pitchFamily="2" charset="-122"/>
                        </a:rPr>
                        <a:t>getAllHeritageByPage</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分页查询所有的文化遗产</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pageSize、pageNumber</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dirty="0">
                          <a:latin typeface="华文楷体" panose="02010600040101010101" pitchFamily="2" charset="-122"/>
                          <a:ea typeface="华文楷体" panose="02010600040101010101" pitchFamily="2" charset="-122"/>
                        </a:rPr>
                        <a:t>需要传递页面的大小以及当前页码的请求参数，返回封装响应码、响应码描述以及分页查询结果的Result对象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6"/>
                  </a:ext>
                </a:extLst>
              </a:tr>
              <a:tr h="681990">
                <a:tc>
                  <a:txBody>
                    <a:bodyPr/>
                    <a:lstStyle/>
                    <a:p>
                      <a:pPr>
                        <a:buNone/>
                      </a:pPr>
                      <a:r>
                        <a:rPr lang="zh-CN" altLang="en-US" sz="1800">
                          <a:latin typeface="华文楷体" panose="02010600040101010101" pitchFamily="2" charset="-122"/>
                          <a:ea typeface="华文楷体" panose="02010600040101010101" pitchFamily="2" charset="-122"/>
                        </a:rPr>
                        <a:t>searchHeritage</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查询文化遗产</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searchHeritage</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需要传递封装查询信息的请求体，返回封装响应码、响应码描述以及模糊分页查询结果的Result对象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7"/>
                  </a:ext>
                </a:extLst>
              </a:tr>
              <a:tr h="664845">
                <a:tc>
                  <a:txBody>
                    <a:bodyPr/>
                    <a:lstStyle/>
                    <a:p>
                      <a:pPr>
                        <a:buNone/>
                      </a:pPr>
                      <a:r>
                        <a:rPr lang="zh-CN" altLang="en-US" sz="1800">
                          <a:latin typeface="华文楷体" panose="02010600040101010101" pitchFamily="2" charset="-122"/>
                          <a:ea typeface="华文楷体" panose="02010600040101010101" pitchFamily="2" charset="-122"/>
                        </a:rPr>
                        <a:t>searchDistribute</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查询文化遗产的分布情况</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无</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rPr>
                        <a:t>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返回封装响应码、响应码描述以及湖南省内各个地区文化遗产数量结果的Result对象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8"/>
                  </a:ext>
                </a:extLst>
              </a:tr>
              <a:tr h="757555">
                <a:tc>
                  <a:txBody>
                    <a:bodyPr/>
                    <a:lstStyle/>
                    <a:p>
                      <a:pPr>
                        <a:buNone/>
                      </a:pPr>
                      <a:r>
                        <a:rPr lang="zh-CN" altLang="en-US" sz="1800">
                          <a:latin typeface="华文楷体" panose="02010600040101010101" pitchFamily="2" charset="-122"/>
                          <a:ea typeface="华文楷体" panose="02010600040101010101" pitchFamily="2" charset="-122"/>
                        </a:rPr>
                        <a:t>searchHotHeritage</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查询热点非物质文化遗产</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pageSize、pageNum</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sym typeface="+mn-ea"/>
                        </a:rPr>
                        <a:t>Result对象</a:t>
                      </a:r>
                      <a:endParaRPr lang="zh-CN" altLang="en-US" sz="1800">
                        <a:latin typeface="华文楷体" panose="02010600040101010101" pitchFamily="2" charset="-122"/>
                        <a:ea typeface="华文楷体" panose="02010600040101010101" pitchFamily="2" charset="-122"/>
                        <a:cs typeface="华文楷体" panose="02010600040101010101" pitchFamily="2" charset="-122"/>
                      </a:endParaRPr>
                    </a:p>
                    <a:p>
                      <a:pPr>
                        <a:buNone/>
                      </a:pPr>
                      <a:endParaRPr lang="zh-CN" altLang="en-US" sz="1800">
                        <a:latin typeface="华文楷体" panose="02010600040101010101" pitchFamily="2" charset="-122"/>
                        <a:ea typeface="华文楷体" panose="02010600040101010101" pitchFamily="2" charset="-122"/>
                        <a:cs typeface="华文楷体" panose="02010600040101010101" pitchFamily="2" charset="-122"/>
                      </a:endParaRP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dirty="0">
                          <a:latin typeface="华文楷体" panose="02010600040101010101" pitchFamily="2" charset="-122"/>
                          <a:ea typeface="华文楷体" panose="02010600040101010101" pitchFamily="2" charset="-122"/>
                        </a:rPr>
                        <a:t>需要传递页面的大小以及当前页码的请求参数，返回封装响应码、响应码描述以及分页查询结果的Result对象</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a:noFill/>
          <a:ln>
            <a:solidFill>
              <a:schemeClr val="bg1">
                <a:lumMod val="95000"/>
              </a:schemeClr>
            </a:solidFill>
          </a:ln>
        </p:spPr>
      </p:pic>
      <p:grpSp>
        <p:nvGrpSpPr>
          <p:cNvPr id="19" name="组合 18"/>
          <p:cNvGrpSpPr/>
          <p:nvPr/>
        </p:nvGrpSpPr>
        <p:grpSpPr>
          <a:xfrm>
            <a:off x="4489096" y="1865796"/>
            <a:ext cx="4209176" cy="710326"/>
            <a:chOff x="4150600" y="1393760"/>
            <a:chExt cx="4209176" cy="710326"/>
          </a:xfrm>
        </p:grpSpPr>
        <p:sp>
          <p:nvSpPr>
            <p:cNvPr id="20" name="圆角矩形 52"/>
            <p:cNvSpPr/>
            <p:nvPr/>
          </p:nvSpPr>
          <p:spPr>
            <a:xfrm>
              <a:off x="4533900" y="1463173"/>
              <a:ext cx="3825876" cy="571500"/>
            </a:xfrm>
            <a:prstGeom prst="roundRect">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楷体" panose="02010600040101010101" pitchFamily="2" charset="-122"/>
                <a:ea typeface="华文楷体" panose="02010600040101010101" pitchFamily="2" charset="-122"/>
              </a:endParaRPr>
            </a:p>
          </p:txBody>
        </p:sp>
        <p:sp>
          <p:nvSpPr>
            <p:cNvPr id="21" name="椭圆 20"/>
            <p:cNvSpPr/>
            <p:nvPr/>
          </p:nvSpPr>
          <p:spPr>
            <a:xfrm>
              <a:off x="4150600" y="1393760"/>
              <a:ext cx="710326" cy="710326"/>
            </a:xfrm>
            <a:prstGeom prst="ellipse">
              <a:avLst/>
            </a:prstGeom>
            <a:solidFill>
              <a:srgbClr val="4F5666"/>
            </a:solidFill>
            <a:ln w="1206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1</a:t>
              </a:r>
            </a:p>
          </p:txBody>
        </p:sp>
        <p:sp>
          <p:nvSpPr>
            <p:cNvPr id="22" name="文本框 21"/>
            <p:cNvSpPr txBox="1"/>
            <p:nvPr/>
          </p:nvSpPr>
          <p:spPr>
            <a:xfrm>
              <a:off x="5199620" y="1525205"/>
              <a:ext cx="1675765" cy="460375"/>
            </a:xfrm>
            <a:prstGeom prst="rect">
              <a:avLst/>
            </a:prstGeom>
            <a:noFill/>
          </p:spPr>
          <p:txBody>
            <a:bodyPr wrap="square" rtlCol="0">
              <a:spAutoFit/>
            </a:bodyPr>
            <a:lstStyle/>
            <a:p>
              <a:r>
                <a:rPr lang="zh-CN" altLang="en-US" sz="2400" dirty="0">
                  <a:solidFill>
                    <a:schemeClr val="bg1"/>
                  </a:solidFill>
                  <a:latin typeface="华文楷体" panose="02010600040101010101" pitchFamily="2" charset="-122"/>
                  <a:ea typeface="华文楷体" panose="02010600040101010101" pitchFamily="2" charset="-122"/>
                </a:rPr>
                <a:t>产品设计</a:t>
              </a:r>
            </a:p>
          </p:txBody>
        </p:sp>
      </p:grpSp>
      <p:grpSp>
        <p:nvGrpSpPr>
          <p:cNvPr id="23" name="组合 22"/>
          <p:cNvGrpSpPr/>
          <p:nvPr/>
        </p:nvGrpSpPr>
        <p:grpSpPr>
          <a:xfrm>
            <a:off x="4503610" y="2810802"/>
            <a:ext cx="4209176" cy="710326"/>
            <a:chOff x="4150600" y="1393760"/>
            <a:chExt cx="4209176" cy="710326"/>
          </a:xfrm>
        </p:grpSpPr>
        <p:sp>
          <p:nvSpPr>
            <p:cNvPr id="24" name="圆角矩形 52"/>
            <p:cNvSpPr/>
            <p:nvPr/>
          </p:nvSpPr>
          <p:spPr>
            <a:xfrm>
              <a:off x="4533900" y="1463173"/>
              <a:ext cx="3825876" cy="571500"/>
            </a:xfrm>
            <a:prstGeom prst="roundRect">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楷体" panose="02010600040101010101" pitchFamily="2" charset="-122"/>
                <a:ea typeface="华文楷体" panose="02010600040101010101" pitchFamily="2" charset="-122"/>
              </a:endParaRPr>
            </a:p>
          </p:txBody>
        </p:sp>
        <p:sp>
          <p:nvSpPr>
            <p:cNvPr id="25" name="椭圆 24"/>
            <p:cNvSpPr/>
            <p:nvPr/>
          </p:nvSpPr>
          <p:spPr>
            <a:xfrm>
              <a:off x="4150600" y="1393760"/>
              <a:ext cx="710326" cy="710326"/>
            </a:xfrm>
            <a:prstGeom prst="ellipse">
              <a:avLst/>
            </a:prstGeom>
            <a:solidFill>
              <a:srgbClr val="4F5666"/>
            </a:solidFill>
            <a:ln w="1206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2</a:t>
              </a:r>
            </a:p>
          </p:txBody>
        </p:sp>
        <p:sp>
          <p:nvSpPr>
            <p:cNvPr id="26" name="文本框 25"/>
            <p:cNvSpPr txBox="1"/>
            <p:nvPr/>
          </p:nvSpPr>
          <p:spPr>
            <a:xfrm>
              <a:off x="5199662" y="1524911"/>
              <a:ext cx="2621280" cy="460375"/>
            </a:xfrm>
            <a:prstGeom prst="rect">
              <a:avLst/>
            </a:prstGeom>
            <a:noFill/>
          </p:spPr>
          <p:txBody>
            <a:bodyPr wrap="none" rtlCol="0">
              <a:spAutoFit/>
            </a:bodyPr>
            <a:lstStyle/>
            <a:p>
              <a:r>
                <a:rPr lang="zh-CN" altLang="en-US" sz="2400" dirty="0">
                  <a:solidFill>
                    <a:schemeClr val="bg1"/>
                  </a:solidFill>
                  <a:latin typeface="华文楷体" panose="02010600040101010101" pitchFamily="2" charset="-122"/>
                  <a:ea typeface="华文楷体" panose="02010600040101010101" pitchFamily="2" charset="-122"/>
                </a:rPr>
                <a:t>产品设计应用原则</a:t>
              </a:r>
            </a:p>
          </p:txBody>
        </p:sp>
      </p:grpSp>
      <p:grpSp>
        <p:nvGrpSpPr>
          <p:cNvPr id="27" name="组合 26"/>
          <p:cNvGrpSpPr/>
          <p:nvPr/>
        </p:nvGrpSpPr>
        <p:grpSpPr>
          <a:xfrm>
            <a:off x="4489096" y="3755808"/>
            <a:ext cx="4209176" cy="710326"/>
            <a:chOff x="4150600" y="1393760"/>
            <a:chExt cx="4209176" cy="710326"/>
          </a:xfrm>
        </p:grpSpPr>
        <p:sp>
          <p:nvSpPr>
            <p:cNvPr id="28" name="圆角矩形 52"/>
            <p:cNvSpPr/>
            <p:nvPr/>
          </p:nvSpPr>
          <p:spPr>
            <a:xfrm>
              <a:off x="4533900" y="1463173"/>
              <a:ext cx="3825876" cy="571500"/>
            </a:xfrm>
            <a:prstGeom prst="roundRect">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楷体" panose="02010600040101010101" pitchFamily="2" charset="-122"/>
                <a:ea typeface="华文楷体" panose="02010600040101010101" pitchFamily="2" charset="-122"/>
              </a:endParaRPr>
            </a:p>
          </p:txBody>
        </p:sp>
        <p:sp>
          <p:nvSpPr>
            <p:cNvPr id="29" name="椭圆 28"/>
            <p:cNvSpPr/>
            <p:nvPr/>
          </p:nvSpPr>
          <p:spPr>
            <a:xfrm>
              <a:off x="4150600" y="1393760"/>
              <a:ext cx="710326" cy="710326"/>
            </a:xfrm>
            <a:prstGeom prst="ellipse">
              <a:avLst/>
            </a:prstGeom>
            <a:solidFill>
              <a:srgbClr val="4F5666"/>
            </a:solidFill>
            <a:ln w="1206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3</a:t>
              </a:r>
            </a:p>
          </p:txBody>
        </p:sp>
        <p:sp>
          <p:nvSpPr>
            <p:cNvPr id="30" name="文本框 29"/>
            <p:cNvSpPr txBox="1"/>
            <p:nvPr/>
          </p:nvSpPr>
          <p:spPr>
            <a:xfrm>
              <a:off x="5199662" y="1524911"/>
              <a:ext cx="1402080" cy="460375"/>
            </a:xfrm>
            <a:prstGeom prst="rect">
              <a:avLst/>
            </a:prstGeom>
            <a:noFill/>
          </p:spPr>
          <p:txBody>
            <a:bodyPr wrap="none" rtlCol="0">
              <a:spAutoFit/>
            </a:bodyPr>
            <a:lstStyle/>
            <a:p>
              <a:r>
                <a:rPr lang="zh-CN" altLang="en-US" sz="2400" dirty="0">
                  <a:solidFill>
                    <a:schemeClr val="bg1"/>
                  </a:solidFill>
                  <a:latin typeface="华文楷体" panose="02010600040101010101" pitchFamily="2" charset="-122"/>
                  <a:ea typeface="华文楷体" panose="02010600040101010101" pitchFamily="2" charset="-122"/>
                </a:rPr>
                <a:t>产品实现</a:t>
              </a:r>
            </a:p>
          </p:txBody>
        </p:sp>
      </p:grpSp>
      <p:grpSp>
        <p:nvGrpSpPr>
          <p:cNvPr id="31" name="组合 30"/>
          <p:cNvGrpSpPr/>
          <p:nvPr/>
        </p:nvGrpSpPr>
        <p:grpSpPr>
          <a:xfrm>
            <a:off x="4503610" y="4700815"/>
            <a:ext cx="4209176" cy="710326"/>
            <a:chOff x="4150600" y="1393760"/>
            <a:chExt cx="4209176" cy="710326"/>
          </a:xfrm>
        </p:grpSpPr>
        <p:sp>
          <p:nvSpPr>
            <p:cNvPr id="32" name="圆角矩形 52"/>
            <p:cNvSpPr/>
            <p:nvPr/>
          </p:nvSpPr>
          <p:spPr>
            <a:xfrm>
              <a:off x="4533900" y="1463173"/>
              <a:ext cx="3825876" cy="571500"/>
            </a:xfrm>
            <a:prstGeom prst="roundRect">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楷体" panose="02010600040101010101" pitchFamily="2" charset="-122"/>
                <a:ea typeface="华文楷体" panose="02010600040101010101" pitchFamily="2" charset="-122"/>
              </a:endParaRPr>
            </a:p>
          </p:txBody>
        </p:sp>
        <p:sp>
          <p:nvSpPr>
            <p:cNvPr id="33" name="椭圆 32"/>
            <p:cNvSpPr/>
            <p:nvPr/>
          </p:nvSpPr>
          <p:spPr>
            <a:xfrm>
              <a:off x="4150600" y="1393760"/>
              <a:ext cx="710326" cy="710326"/>
            </a:xfrm>
            <a:prstGeom prst="ellipse">
              <a:avLst/>
            </a:prstGeom>
            <a:solidFill>
              <a:srgbClr val="4F5666"/>
            </a:solidFill>
            <a:ln w="1206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4</a:t>
              </a:r>
            </a:p>
          </p:txBody>
        </p:sp>
        <p:sp>
          <p:nvSpPr>
            <p:cNvPr id="35" name="文本框 34"/>
            <p:cNvSpPr txBox="1"/>
            <p:nvPr/>
          </p:nvSpPr>
          <p:spPr>
            <a:xfrm>
              <a:off x="5199662" y="1524911"/>
              <a:ext cx="2011680" cy="460375"/>
            </a:xfrm>
            <a:prstGeom prst="rect">
              <a:avLst/>
            </a:prstGeom>
            <a:noFill/>
          </p:spPr>
          <p:txBody>
            <a:bodyPr wrap="none" rtlCol="0">
              <a:spAutoFit/>
            </a:bodyPr>
            <a:lstStyle/>
            <a:p>
              <a:r>
                <a:rPr lang="zh-CN" altLang="en-US" sz="2400" dirty="0">
                  <a:solidFill>
                    <a:schemeClr val="bg1"/>
                  </a:solidFill>
                  <a:latin typeface="华文楷体" panose="02010600040101010101" pitchFamily="2" charset="-122"/>
                  <a:ea typeface="华文楷体" panose="02010600040101010101" pitchFamily="2" charset="-122"/>
                </a:rPr>
                <a:t>展示作品功能</a:t>
              </a:r>
            </a:p>
          </p:txBody>
        </p:sp>
      </p:grpSp>
      <p:grpSp>
        <p:nvGrpSpPr>
          <p:cNvPr id="3" name="组合 2"/>
          <p:cNvGrpSpPr/>
          <p:nvPr/>
        </p:nvGrpSpPr>
        <p:grpSpPr>
          <a:xfrm>
            <a:off x="1656871" y="0"/>
            <a:ext cx="1864138" cy="2769016"/>
            <a:chOff x="1656871" y="0"/>
            <a:chExt cx="1864138" cy="2769016"/>
          </a:xfrm>
        </p:grpSpPr>
        <p:sp>
          <p:nvSpPr>
            <p:cNvPr id="65"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4800" spc="600" dirty="0">
                  <a:solidFill>
                    <a:schemeClr val="bg1"/>
                  </a:solidFill>
                  <a:latin typeface="叶根友刀锋黑草" panose="02010601030101010101" pitchFamily="2" charset="-122"/>
                  <a:ea typeface="叶根友刀锋黑草" panose="02010601030101010101" pitchFamily="2" charset="-122"/>
                </a:rPr>
                <a:t>目录</a:t>
              </a:r>
            </a:p>
          </p:txBody>
        </p:sp>
        <p:sp>
          <p:nvSpPr>
            <p:cNvPr id="2" name="矩形 1"/>
            <p:cNvSpPr/>
            <p:nvPr/>
          </p:nvSpPr>
          <p:spPr>
            <a:xfrm>
              <a:off x="175847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750"/>
                                        <p:tgtEl>
                                          <p:spTgt spid="18"/>
                                        </p:tgtEl>
                                      </p:cBhvr>
                                    </p:animEffect>
                                  </p:childTnLst>
                                </p:cTn>
                              </p:par>
                            </p:childTnLst>
                          </p:cTn>
                        </p:par>
                        <p:par>
                          <p:cTn id="8" fill="hold">
                            <p:stCondLst>
                              <p:cond delay="1000"/>
                            </p:stCondLst>
                            <p:childTnLst>
                              <p:par>
                                <p:cTn id="9" presetID="47"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50"/>
                                        <p:tgtEl>
                                          <p:spTgt spid="3"/>
                                        </p:tgtEl>
                                      </p:cBhvr>
                                    </p:animEffect>
                                    <p:anim calcmode="lin" valueType="num">
                                      <p:cBhvr>
                                        <p:cTn id="12" dur="750" fill="hold"/>
                                        <p:tgtEl>
                                          <p:spTgt spid="3"/>
                                        </p:tgtEl>
                                        <p:attrNameLst>
                                          <p:attrName>ppt_x</p:attrName>
                                        </p:attrNameLst>
                                      </p:cBhvr>
                                      <p:tavLst>
                                        <p:tav tm="0">
                                          <p:val>
                                            <p:strVal val="#ppt_x"/>
                                          </p:val>
                                        </p:tav>
                                        <p:tav tm="100000">
                                          <p:val>
                                            <p:strVal val="#ppt_x"/>
                                          </p:val>
                                        </p:tav>
                                      </p:tavLst>
                                    </p:anim>
                                    <p:anim calcmode="lin" valueType="num">
                                      <p:cBhvr>
                                        <p:cTn id="13" dur="75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3" presetClass="entr" presetSubtype="16"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childTnLst>
                                </p:cTn>
                              </p:par>
                            </p:childTnLst>
                          </p:cTn>
                        </p:par>
                        <p:par>
                          <p:cTn id="19" fill="hold">
                            <p:stCondLst>
                              <p:cond delay="2500"/>
                            </p:stCondLst>
                            <p:childTnLst>
                              <p:par>
                                <p:cTn id="20" presetID="23" presetClass="entr" presetSubtype="16"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childTnLst>
                                </p:cTn>
                              </p:par>
                            </p:childTnLst>
                          </p:cTn>
                        </p:par>
                        <p:par>
                          <p:cTn id="29" fill="hold">
                            <p:stCondLst>
                              <p:cond delay="3500"/>
                            </p:stCondLst>
                            <p:childTnLst>
                              <p:par>
                                <p:cTn id="30" presetID="23" presetClass="entr" presetSubtype="16"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500" fill="hold"/>
                                        <p:tgtEl>
                                          <p:spTgt spid="31"/>
                                        </p:tgtEl>
                                        <p:attrNameLst>
                                          <p:attrName>ppt_w</p:attrName>
                                        </p:attrNameLst>
                                      </p:cBhvr>
                                      <p:tavLst>
                                        <p:tav tm="0">
                                          <p:val>
                                            <p:fltVal val="0"/>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custDataLst>
              <p:tags r:id="rId1"/>
            </p:custDataLst>
          </p:nvPr>
        </p:nvGraphicFramePr>
        <p:xfrm>
          <a:off x="2123440" y="1375410"/>
          <a:ext cx="7807960" cy="4108450"/>
        </p:xfrm>
        <a:graphic>
          <a:graphicData uri="http://schemas.openxmlformats.org/drawingml/2006/table">
            <a:tbl>
              <a:tblPr firstRow="1">
                <a:tableStyleId>{68BC0666-F8AA-4844-8638-F7CC697B38E5}</a:tableStyleId>
              </a:tblPr>
              <a:tblGrid>
                <a:gridCol w="2186940">
                  <a:extLst>
                    <a:ext uri="{9D8B030D-6E8A-4147-A177-3AD203B41FA5}">
                      <a16:colId xmlns:a16="http://schemas.microsoft.com/office/drawing/2014/main" val="20000"/>
                    </a:ext>
                  </a:extLst>
                </a:gridCol>
                <a:gridCol w="2345055">
                  <a:extLst>
                    <a:ext uri="{9D8B030D-6E8A-4147-A177-3AD203B41FA5}">
                      <a16:colId xmlns:a16="http://schemas.microsoft.com/office/drawing/2014/main" val="20001"/>
                    </a:ext>
                  </a:extLst>
                </a:gridCol>
                <a:gridCol w="3275965">
                  <a:extLst>
                    <a:ext uri="{9D8B030D-6E8A-4147-A177-3AD203B41FA5}">
                      <a16:colId xmlns:a16="http://schemas.microsoft.com/office/drawing/2014/main" val="20002"/>
                    </a:ext>
                  </a:extLst>
                </a:gridCol>
              </a:tblGrid>
              <a:tr h="536575">
                <a:tc>
                  <a:txBody>
                    <a:bodyPr/>
                    <a:lstStyle/>
                    <a:p>
                      <a:pPr algn="ctr">
                        <a:buNone/>
                      </a:pPr>
                      <a:r>
                        <a:rPr lang="zh-CN" altLang="en-US" sz="1800">
                          <a:latin typeface="华文楷体" panose="02010600040101010101" pitchFamily="2" charset="-122"/>
                          <a:ea typeface="华文楷体" panose="02010600040101010101" pitchFamily="2" charset="-122"/>
                        </a:rPr>
                        <a:t>工具类</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zh-CN" altLang="en-US" sz="1800">
                          <a:latin typeface="华文楷体" panose="02010600040101010101" pitchFamily="2" charset="-122"/>
                          <a:ea typeface="华文楷体" panose="02010600040101010101" pitchFamily="2" charset="-122"/>
                        </a:rPr>
                        <a:t>功能</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zh-CN" altLang="en-US" sz="1800">
                          <a:latin typeface="华文楷体" panose="02010600040101010101" pitchFamily="2" charset="-122"/>
                          <a:ea typeface="华文楷体" panose="02010600040101010101" pitchFamily="2" charset="-122"/>
                        </a:rPr>
                        <a:t>输入变说明量或对象</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1022350">
                <a:tc>
                  <a:txBody>
                    <a:bodyPr/>
                    <a:lstStyle/>
                    <a:p>
                      <a:pPr>
                        <a:buNone/>
                      </a:pPr>
                      <a:r>
                        <a:rPr sz="1800">
                          <a:latin typeface="华文楷体" panose="02010600040101010101" pitchFamily="2" charset="-122"/>
                          <a:ea typeface="华文楷体" panose="02010600040101010101" pitchFamily="2" charset="-122"/>
                        </a:rPr>
                        <a:t>ResponseStatusEnum</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封装所有的响应码和响应码说明</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以枚举类的形式统一封装后台对前端请求处理结果所有可能的响应码和响应码描述信息</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1"/>
                  </a:ext>
                </a:extLst>
              </a:tr>
              <a:tr h="1223010">
                <a:tc>
                  <a:txBody>
                    <a:bodyPr/>
                    <a:lstStyle/>
                    <a:p>
                      <a:pPr>
                        <a:buNone/>
                      </a:pPr>
                      <a:r>
                        <a:rPr lang="zh-CN" altLang="en-US" sz="1800">
                          <a:latin typeface="华文楷体" panose="02010600040101010101" pitchFamily="2" charset="-122"/>
                          <a:ea typeface="华文楷体" panose="02010600040101010101" pitchFamily="2" charset="-122"/>
                        </a:rPr>
                        <a:t>MD5Util </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对用户存储到数据库的密码进行简单MD5加密</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dirty="0">
                          <a:latin typeface="华文楷体" panose="02010600040101010101" pitchFamily="2" charset="-122"/>
                          <a:ea typeface="华文楷体" panose="02010600040101010101" pitchFamily="2" charset="-122"/>
                        </a:rPr>
                        <a:t>对存储到数据库的用户密码简单加密防止用户密码泄露，同时通过对用户密码再次加密可以对比用户密码正确性</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2"/>
                  </a:ext>
                </a:extLst>
              </a:tr>
              <a:tr h="1326515">
                <a:tc>
                  <a:txBody>
                    <a:bodyPr/>
                    <a:lstStyle/>
                    <a:p>
                      <a:pPr>
                        <a:buNone/>
                      </a:pPr>
                      <a:r>
                        <a:rPr lang="zh-CN" altLang="en-US" sz="1800">
                          <a:latin typeface="华文楷体" panose="02010600040101010101" pitchFamily="2" charset="-122"/>
                          <a:ea typeface="华文楷体" panose="02010600040101010101" pitchFamily="2" charset="-122"/>
                        </a:rPr>
                        <a:t>Result </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a:latin typeface="华文楷体" panose="02010600040101010101" pitchFamily="2" charset="-122"/>
                          <a:ea typeface="华文楷体" panose="02010600040101010101" pitchFamily="2" charset="-122"/>
                        </a:rPr>
                        <a:t>封装响应码、响应码说明以及返回前端的数据</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zh-CN" altLang="en-US" sz="1800" dirty="0">
                          <a:latin typeface="华文楷体" panose="02010600040101010101" pitchFamily="2" charset="-122"/>
                          <a:ea typeface="华文楷体" panose="02010600040101010101" pitchFamily="2" charset="-122"/>
                        </a:rPr>
                        <a:t>对于前端的不同请求，以统一的方式封装对不同的处理结果返回的不同响应码、响应码描述信息以及相关数据 </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3"/>
                  </a:ext>
                </a:extLst>
              </a:tr>
            </a:tbl>
          </a:graphicData>
        </a:graphic>
      </p:graphicFrame>
      <p:grpSp>
        <p:nvGrpSpPr>
          <p:cNvPr id="10" name="组合 9"/>
          <p:cNvGrpSpPr/>
          <p:nvPr/>
        </p:nvGrpSpPr>
        <p:grpSpPr>
          <a:xfrm>
            <a:off x="0" y="1524000"/>
            <a:ext cx="926672" cy="383176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600" dirty="0">
                  <a:solidFill>
                    <a:schemeClr val="bg1"/>
                  </a:solidFill>
                  <a:latin typeface="华文隶书" panose="02010800040101010101" pitchFamily="2" charset="-122"/>
                  <a:ea typeface="华文隶书" panose="02010800040101010101" pitchFamily="2" charset="-122"/>
                </a:rPr>
                <a:t>工具类设计</a:t>
              </a:r>
            </a:p>
          </p:txBody>
        </p:sp>
        <p:sp>
          <p:nvSpPr>
            <p:cNvPr id="12" name="矩形 11"/>
            <p:cNvSpPr/>
            <p:nvPr/>
          </p:nvSpPr>
          <p:spPr>
            <a:xfrm>
              <a:off x="181338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1524000"/>
            <a:ext cx="926672" cy="383176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600" dirty="0">
                  <a:solidFill>
                    <a:schemeClr val="bg1"/>
                  </a:solidFill>
                  <a:latin typeface="华文隶书" panose="02010800040101010101" pitchFamily="2" charset="-122"/>
                  <a:ea typeface="华文隶书" panose="02010800040101010101" pitchFamily="2" charset="-122"/>
                </a:rPr>
                <a:t>代码复杂度</a:t>
              </a:r>
            </a:p>
          </p:txBody>
        </p:sp>
        <p:sp>
          <p:nvSpPr>
            <p:cNvPr id="12" name="矩形 11"/>
            <p:cNvSpPr/>
            <p:nvPr/>
          </p:nvSpPr>
          <p:spPr>
            <a:xfrm>
              <a:off x="181338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复杂度-方法1"/>
          <p:cNvPicPr>
            <a:picLocks noChangeAspect="1"/>
          </p:cNvPicPr>
          <p:nvPr/>
        </p:nvPicPr>
        <p:blipFill>
          <a:blip r:embed="rId3"/>
          <a:stretch>
            <a:fillRect/>
          </a:stretch>
        </p:blipFill>
        <p:spPr>
          <a:xfrm>
            <a:off x="1648460" y="1405890"/>
            <a:ext cx="8892540" cy="4838700"/>
          </a:xfrm>
          <a:prstGeom prst="rect">
            <a:avLst/>
          </a:prstGeom>
        </p:spPr>
      </p:pic>
      <p:sp>
        <p:nvSpPr>
          <p:cNvPr id="102" name="Oval 68"/>
          <p:cNvSpPr>
            <a:spLocks noChangeArrowheads="1"/>
          </p:cNvSpPr>
          <p:nvPr/>
        </p:nvSpPr>
        <p:spPr bwMode="auto">
          <a:xfrm>
            <a:off x="5893521" y="502241"/>
            <a:ext cx="630325" cy="640020"/>
          </a:xfrm>
          <a:prstGeom prst="ellipse">
            <a:avLst/>
          </a:prstGeom>
          <a:solidFill>
            <a:srgbClr val="4F5666"/>
          </a:solidFill>
          <a:ln>
            <a:noFill/>
          </a:ln>
        </p:spPr>
        <p:txBody>
          <a:bodyPr vert="horz" wrap="square" lIns="91440" tIns="45720" rIns="91440" bIns="45720" numCol="1" anchor="t" anchorCtr="0" compatLnSpc="1"/>
          <a:lstStyle/>
          <a:p>
            <a:pPr algn="ctr"/>
            <a:r>
              <a:rPr lang="en-US" sz="2000" dirty="0">
                <a:solidFill>
                  <a:schemeClr val="bg1"/>
                </a:solidFill>
                <a:latin typeface="FontAwesome" pitchFamily="2" charset="0"/>
                <a:sym typeface="+mn-ea"/>
              </a:rPr>
              <a:t>1</a:t>
            </a:r>
            <a:endParaRPr lang="en-US" sz="2000">
              <a:solidFill>
                <a:schemeClr val="tx1"/>
              </a:solidFill>
            </a:endParaRPr>
          </a:p>
        </p:txBody>
      </p:sp>
      <p:sp>
        <p:nvSpPr>
          <p:cNvPr id="5" name="文本框 4"/>
          <p:cNvSpPr txBox="1"/>
          <p:nvPr/>
        </p:nvSpPr>
        <p:spPr>
          <a:xfrm>
            <a:off x="6645910" y="591820"/>
            <a:ext cx="2366645" cy="460375"/>
          </a:xfrm>
          <a:prstGeom prst="rect">
            <a:avLst/>
          </a:prstGeom>
          <a:noFill/>
        </p:spPr>
        <p:txBody>
          <a:bodyPr wrap="square" rtlCol="0">
            <a:spAutoFit/>
          </a:bodyPr>
          <a:lstStyle/>
          <a:p>
            <a:r>
              <a:rPr lang="en-US" altLang="zh-CN" sz="2400">
                <a:latin typeface="华文楷体" panose="02010600040101010101" pitchFamily="2" charset="-122"/>
                <a:ea typeface="华文楷体" panose="02010600040101010101" pitchFamily="2" charset="-122"/>
                <a:cs typeface="华文楷体" panose="02010600040101010101" pitchFamily="2" charset="-122"/>
              </a:rPr>
              <a:t>Java-</a:t>
            </a:r>
            <a:r>
              <a:rPr lang="zh-CN" altLang="en-US" sz="2400">
                <a:latin typeface="华文楷体" panose="02010600040101010101" pitchFamily="2" charset="-122"/>
                <a:ea typeface="华文楷体" panose="02010600040101010101" pitchFamily="2" charset="-122"/>
                <a:cs typeface="华文楷体" panose="02010600040101010101" pitchFamily="2" charset="-122"/>
              </a:rPr>
              <a:t>方法复杂度</a:t>
            </a:r>
          </a:p>
        </p:txBody>
      </p:sp>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1000"/>
                                        <p:tgtEl>
                                          <p:spTgt spid="102"/>
                                        </p:tgtEl>
                                      </p:cBhvr>
                                    </p:animEffect>
                                    <p:anim calcmode="lin" valueType="num">
                                      <p:cBhvr>
                                        <p:cTn id="14" dur="1000" fill="hold"/>
                                        <p:tgtEl>
                                          <p:spTgt spid="102"/>
                                        </p:tgtEl>
                                        <p:attrNameLst>
                                          <p:attrName>ppt_x</p:attrName>
                                        </p:attrNameLst>
                                      </p:cBhvr>
                                      <p:tavLst>
                                        <p:tav tm="0">
                                          <p:val>
                                            <p:strVal val="#ppt_x"/>
                                          </p:val>
                                        </p:tav>
                                        <p:tav tm="100000">
                                          <p:val>
                                            <p:strVal val="#ppt_x"/>
                                          </p:val>
                                        </p:tav>
                                      </p:tavLst>
                                    </p:anim>
                                    <p:anim calcmode="lin" valueType="num">
                                      <p:cBhvr>
                                        <p:cTn id="15" dur="1000" fill="hold"/>
                                        <p:tgtEl>
                                          <p:spTgt spid="10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1524000"/>
            <a:ext cx="926672" cy="383176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600" dirty="0">
                  <a:solidFill>
                    <a:schemeClr val="bg1"/>
                  </a:solidFill>
                  <a:latin typeface="华文隶书" panose="02010800040101010101" pitchFamily="2" charset="-122"/>
                  <a:ea typeface="华文隶书" panose="02010800040101010101" pitchFamily="2" charset="-122"/>
                </a:rPr>
                <a:t>代码复杂度</a:t>
              </a:r>
            </a:p>
          </p:txBody>
        </p:sp>
        <p:sp>
          <p:nvSpPr>
            <p:cNvPr id="12" name="矩形 11"/>
            <p:cNvSpPr/>
            <p:nvPr/>
          </p:nvSpPr>
          <p:spPr>
            <a:xfrm>
              <a:off x="181338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Oval 68"/>
          <p:cNvSpPr>
            <a:spLocks noChangeArrowheads="1"/>
          </p:cNvSpPr>
          <p:nvPr/>
        </p:nvSpPr>
        <p:spPr bwMode="auto">
          <a:xfrm>
            <a:off x="4151716" y="731476"/>
            <a:ext cx="630325" cy="640020"/>
          </a:xfrm>
          <a:prstGeom prst="ellipse">
            <a:avLst/>
          </a:prstGeom>
          <a:solidFill>
            <a:srgbClr val="4F5666"/>
          </a:solidFill>
          <a:ln>
            <a:noFill/>
          </a:ln>
        </p:spPr>
        <p:txBody>
          <a:bodyPr vert="horz" wrap="square" lIns="91440" tIns="45720" rIns="91440" bIns="45720" numCol="1" anchor="t" anchorCtr="0" compatLnSpc="1"/>
          <a:lstStyle/>
          <a:p>
            <a:pPr algn="ctr"/>
            <a:r>
              <a:rPr lang="en-US" sz="2000" dirty="0">
                <a:solidFill>
                  <a:schemeClr val="bg1"/>
                </a:solidFill>
                <a:latin typeface="FontAwesome" pitchFamily="2" charset="0"/>
                <a:sym typeface="+mn-ea"/>
              </a:rPr>
              <a:t>2</a:t>
            </a:r>
            <a:endParaRPr lang="en-US" sz="2000">
              <a:solidFill>
                <a:schemeClr val="tx1"/>
              </a:solidFill>
            </a:endParaRPr>
          </a:p>
        </p:txBody>
      </p:sp>
      <p:sp>
        <p:nvSpPr>
          <p:cNvPr id="5" name="文本框 4"/>
          <p:cNvSpPr txBox="1"/>
          <p:nvPr/>
        </p:nvSpPr>
        <p:spPr>
          <a:xfrm>
            <a:off x="4911725" y="869315"/>
            <a:ext cx="2366645" cy="460375"/>
          </a:xfrm>
          <a:prstGeom prst="rect">
            <a:avLst/>
          </a:prstGeom>
          <a:noFill/>
        </p:spPr>
        <p:txBody>
          <a:bodyPr wrap="square" rtlCol="0">
            <a:spAutoFit/>
          </a:bodyPr>
          <a:lstStyle/>
          <a:p>
            <a:r>
              <a:rPr lang="en-US" altLang="zh-CN" sz="2400">
                <a:latin typeface="华文楷体" panose="02010600040101010101" pitchFamily="2" charset="-122"/>
                <a:ea typeface="华文楷体" panose="02010600040101010101" pitchFamily="2" charset="-122"/>
                <a:cs typeface="华文楷体" panose="02010600040101010101" pitchFamily="2" charset="-122"/>
              </a:rPr>
              <a:t>Java-</a:t>
            </a:r>
            <a:r>
              <a:rPr lang="zh-CN" altLang="en-US" sz="2400">
                <a:latin typeface="华文楷体" panose="02010600040101010101" pitchFamily="2" charset="-122"/>
                <a:ea typeface="华文楷体" panose="02010600040101010101" pitchFamily="2" charset="-122"/>
                <a:cs typeface="华文楷体" panose="02010600040101010101" pitchFamily="2" charset="-122"/>
              </a:rPr>
              <a:t>类复杂度</a:t>
            </a:r>
          </a:p>
        </p:txBody>
      </p:sp>
      <p:pic>
        <p:nvPicPr>
          <p:cNvPr id="2" name="图片 1" descr="复杂度-类2"/>
          <p:cNvPicPr>
            <a:picLocks noChangeAspect="1"/>
          </p:cNvPicPr>
          <p:nvPr/>
        </p:nvPicPr>
        <p:blipFill>
          <a:blip r:embed="rId3"/>
          <a:stretch>
            <a:fillRect/>
          </a:stretch>
        </p:blipFill>
        <p:spPr>
          <a:xfrm>
            <a:off x="2864485" y="1524000"/>
            <a:ext cx="6461760" cy="48234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1000"/>
                                        <p:tgtEl>
                                          <p:spTgt spid="102"/>
                                        </p:tgtEl>
                                      </p:cBhvr>
                                    </p:animEffect>
                                    <p:anim calcmode="lin" valueType="num">
                                      <p:cBhvr>
                                        <p:cTn id="14" dur="1000" fill="hold"/>
                                        <p:tgtEl>
                                          <p:spTgt spid="102"/>
                                        </p:tgtEl>
                                        <p:attrNameLst>
                                          <p:attrName>ppt_x</p:attrName>
                                        </p:attrNameLst>
                                      </p:cBhvr>
                                      <p:tavLst>
                                        <p:tav tm="0">
                                          <p:val>
                                            <p:strVal val="#ppt_x"/>
                                          </p:val>
                                        </p:tav>
                                        <p:tav tm="100000">
                                          <p:val>
                                            <p:strVal val="#ppt_x"/>
                                          </p:val>
                                        </p:tav>
                                      </p:tavLst>
                                    </p:anim>
                                    <p:anim calcmode="lin" valueType="num">
                                      <p:cBhvr>
                                        <p:cTn id="15" dur="1000" fill="hold"/>
                                        <p:tgtEl>
                                          <p:spTgt spid="10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1524000"/>
            <a:ext cx="926672" cy="383176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600" dirty="0">
                  <a:solidFill>
                    <a:schemeClr val="bg1"/>
                  </a:solidFill>
                  <a:latin typeface="华文隶书" panose="02010800040101010101" pitchFamily="2" charset="-122"/>
                  <a:ea typeface="华文隶书" panose="02010800040101010101" pitchFamily="2" charset="-122"/>
                </a:rPr>
                <a:t>代码复杂度</a:t>
              </a:r>
            </a:p>
          </p:txBody>
        </p:sp>
        <p:sp>
          <p:nvSpPr>
            <p:cNvPr id="12" name="矩形 11"/>
            <p:cNvSpPr/>
            <p:nvPr/>
          </p:nvSpPr>
          <p:spPr>
            <a:xfrm>
              <a:off x="181338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075055" y="911225"/>
            <a:ext cx="2366645" cy="460375"/>
          </a:xfrm>
          <a:prstGeom prst="rect">
            <a:avLst/>
          </a:prstGeom>
          <a:noFill/>
        </p:spPr>
        <p:txBody>
          <a:bodyPr wrap="square" rtlCol="0">
            <a:spAutoFit/>
          </a:bodyPr>
          <a:lstStyle/>
          <a:p>
            <a:r>
              <a:rPr lang="en-US" altLang="zh-CN" sz="2400">
                <a:latin typeface="华文楷体" panose="02010600040101010101" pitchFamily="2" charset="-122"/>
                <a:ea typeface="华文楷体" panose="02010600040101010101" pitchFamily="2" charset="-122"/>
                <a:cs typeface="华文楷体" panose="02010600040101010101" pitchFamily="2" charset="-122"/>
              </a:rPr>
              <a:t>Java-</a:t>
            </a:r>
            <a:r>
              <a:rPr lang="zh-CN" altLang="en-US" sz="2400">
                <a:latin typeface="华文楷体" panose="02010600040101010101" pitchFamily="2" charset="-122"/>
                <a:ea typeface="华文楷体" panose="02010600040101010101" pitchFamily="2" charset="-122"/>
                <a:cs typeface="华文楷体" panose="02010600040101010101" pitchFamily="2" charset="-122"/>
              </a:rPr>
              <a:t>模块复杂度</a:t>
            </a:r>
          </a:p>
        </p:txBody>
      </p:sp>
      <p:pic>
        <p:nvPicPr>
          <p:cNvPr id="2" name="图片 1" descr="复杂度-包3"/>
          <p:cNvPicPr>
            <a:picLocks noChangeAspect="1"/>
          </p:cNvPicPr>
          <p:nvPr/>
        </p:nvPicPr>
        <p:blipFill>
          <a:blip r:embed="rId3"/>
          <a:srcRect l="-789" t="1020" r="1034" b="31005"/>
          <a:stretch>
            <a:fillRect/>
          </a:stretch>
        </p:blipFill>
        <p:spPr>
          <a:xfrm>
            <a:off x="5245100" y="1624965"/>
            <a:ext cx="5944235" cy="3299460"/>
          </a:xfrm>
          <a:prstGeom prst="rect">
            <a:avLst/>
          </a:prstGeom>
        </p:spPr>
      </p:pic>
      <p:pic>
        <p:nvPicPr>
          <p:cNvPr id="7" name="图片 6" descr="复杂度-模块4"/>
          <p:cNvPicPr>
            <a:picLocks noChangeAspect="1"/>
          </p:cNvPicPr>
          <p:nvPr/>
        </p:nvPicPr>
        <p:blipFill>
          <a:blip r:embed="rId4"/>
          <a:srcRect r="-342" b="48780"/>
          <a:stretch>
            <a:fillRect/>
          </a:stretch>
        </p:blipFill>
        <p:spPr>
          <a:xfrm>
            <a:off x="3441700" y="251460"/>
            <a:ext cx="5772785" cy="1120140"/>
          </a:xfrm>
          <a:prstGeom prst="rect">
            <a:avLst/>
          </a:prstGeom>
        </p:spPr>
      </p:pic>
      <p:pic>
        <p:nvPicPr>
          <p:cNvPr id="8" name="图片 7" descr="复杂度-项目5"/>
          <p:cNvPicPr>
            <a:picLocks noChangeAspect="1"/>
          </p:cNvPicPr>
          <p:nvPr/>
        </p:nvPicPr>
        <p:blipFill>
          <a:blip r:embed="rId5"/>
          <a:srcRect r="-852" b="41005"/>
          <a:stretch>
            <a:fillRect/>
          </a:stretch>
        </p:blipFill>
        <p:spPr>
          <a:xfrm>
            <a:off x="3561715" y="5355590"/>
            <a:ext cx="5786755" cy="1132840"/>
          </a:xfrm>
          <a:prstGeom prst="rect">
            <a:avLst/>
          </a:prstGeom>
        </p:spPr>
      </p:pic>
      <p:sp>
        <p:nvSpPr>
          <p:cNvPr id="9" name="Oval 68"/>
          <p:cNvSpPr>
            <a:spLocks noChangeArrowheads="1"/>
          </p:cNvSpPr>
          <p:nvPr/>
        </p:nvSpPr>
        <p:spPr bwMode="auto">
          <a:xfrm>
            <a:off x="1792056" y="3087326"/>
            <a:ext cx="630325" cy="640020"/>
          </a:xfrm>
          <a:prstGeom prst="ellipse">
            <a:avLst/>
          </a:prstGeom>
          <a:solidFill>
            <a:srgbClr val="4F5666"/>
          </a:solidFill>
          <a:ln>
            <a:noFill/>
          </a:ln>
        </p:spPr>
        <p:txBody>
          <a:bodyPr vert="horz" wrap="square" lIns="91440" tIns="45720" rIns="91440" bIns="45720" numCol="1" anchor="t" anchorCtr="0" compatLnSpc="1"/>
          <a:lstStyle/>
          <a:p>
            <a:pPr algn="ctr"/>
            <a:r>
              <a:rPr lang="en-US" sz="2000" dirty="0">
                <a:solidFill>
                  <a:schemeClr val="bg1"/>
                </a:solidFill>
                <a:latin typeface="FontAwesome" pitchFamily="2" charset="0"/>
                <a:sym typeface="+mn-ea"/>
              </a:rPr>
              <a:t>3</a:t>
            </a:r>
            <a:endParaRPr lang="en-US" sz="2000">
              <a:solidFill>
                <a:schemeClr val="tx1"/>
              </a:solidFill>
            </a:endParaRPr>
          </a:p>
        </p:txBody>
      </p:sp>
      <p:sp>
        <p:nvSpPr>
          <p:cNvPr id="13" name="Oval 68"/>
          <p:cNvSpPr>
            <a:spLocks noChangeArrowheads="1"/>
          </p:cNvSpPr>
          <p:nvPr/>
        </p:nvSpPr>
        <p:spPr bwMode="auto">
          <a:xfrm>
            <a:off x="1792056" y="145371"/>
            <a:ext cx="630325" cy="640020"/>
          </a:xfrm>
          <a:prstGeom prst="ellipse">
            <a:avLst/>
          </a:prstGeom>
          <a:solidFill>
            <a:srgbClr val="4F5666"/>
          </a:solidFill>
          <a:ln>
            <a:noFill/>
          </a:ln>
        </p:spPr>
        <p:txBody>
          <a:bodyPr vert="horz" wrap="square" lIns="91440" tIns="45720" rIns="91440" bIns="45720" numCol="1" anchor="t" anchorCtr="0" compatLnSpc="1"/>
          <a:lstStyle/>
          <a:p>
            <a:pPr algn="ctr"/>
            <a:r>
              <a:rPr lang="en-US" sz="2000" dirty="0">
                <a:solidFill>
                  <a:schemeClr val="bg1"/>
                </a:solidFill>
                <a:latin typeface="FontAwesome" pitchFamily="2" charset="0"/>
                <a:sym typeface="+mn-ea"/>
              </a:rPr>
              <a:t>4</a:t>
            </a:r>
            <a:endParaRPr lang="en-US" sz="2000">
              <a:solidFill>
                <a:schemeClr val="tx1"/>
              </a:solidFill>
            </a:endParaRPr>
          </a:p>
        </p:txBody>
      </p:sp>
      <p:sp>
        <p:nvSpPr>
          <p:cNvPr id="14" name="文本框 13"/>
          <p:cNvSpPr txBox="1"/>
          <p:nvPr/>
        </p:nvSpPr>
        <p:spPr>
          <a:xfrm>
            <a:off x="2566670" y="3177540"/>
            <a:ext cx="2366645" cy="460375"/>
          </a:xfrm>
          <a:prstGeom prst="rect">
            <a:avLst/>
          </a:prstGeom>
          <a:noFill/>
        </p:spPr>
        <p:txBody>
          <a:bodyPr wrap="square" rtlCol="0">
            <a:spAutoFit/>
          </a:bodyPr>
          <a:lstStyle/>
          <a:p>
            <a:r>
              <a:rPr lang="en-US" altLang="zh-CN" sz="2400">
                <a:latin typeface="华文楷体" panose="02010600040101010101" pitchFamily="2" charset="-122"/>
                <a:ea typeface="华文楷体" panose="02010600040101010101" pitchFamily="2" charset="-122"/>
                <a:cs typeface="华文楷体" panose="02010600040101010101" pitchFamily="2" charset="-122"/>
              </a:rPr>
              <a:t>Java-</a:t>
            </a:r>
            <a:r>
              <a:rPr lang="zh-CN" altLang="en-US" sz="2400">
                <a:latin typeface="华文楷体" panose="02010600040101010101" pitchFamily="2" charset="-122"/>
                <a:ea typeface="华文楷体" panose="02010600040101010101" pitchFamily="2" charset="-122"/>
                <a:cs typeface="华文楷体" panose="02010600040101010101" pitchFamily="2" charset="-122"/>
              </a:rPr>
              <a:t>包复杂度</a:t>
            </a:r>
          </a:p>
        </p:txBody>
      </p:sp>
      <p:sp>
        <p:nvSpPr>
          <p:cNvPr id="15" name="文本框 14"/>
          <p:cNvSpPr txBox="1"/>
          <p:nvPr/>
        </p:nvSpPr>
        <p:spPr>
          <a:xfrm>
            <a:off x="1075055" y="6029325"/>
            <a:ext cx="2366645" cy="460375"/>
          </a:xfrm>
          <a:prstGeom prst="rect">
            <a:avLst/>
          </a:prstGeom>
          <a:noFill/>
        </p:spPr>
        <p:txBody>
          <a:bodyPr wrap="square" rtlCol="0">
            <a:spAutoFit/>
          </a:bodyPr>
          <a:lstStyle/>
          <a:p>
            <a:r>
              <a:rPr lang="en-US" altLang="zh-CN" sz="2400">
                <a:latin typeface="华文楷体" panose="02010600040101010101" pitchFamily="2" charset="-122"/>
                <a:ea typeface="华文楷体" panose="02010600040101010101" pitchFamily="2" charset="-122"/>
                <a:cs typeface="华文楷体" panose="02010600040101010101" pitchFamily="2" charset="-122"/>
              </a:rPr>
              <a:t>Java</a:t>
            </a:r>
            <a:r>
              <a:rPr lang="zh-CN" altLang="en-US" sz="2400">
                <a:latin typeface="华文楷体" panose="02010600040101010101" pitchFamily="2" charset="-122"/>
                <a:ea typeface="华文楷体" panose="02010600040101010101" pitchFamily="2" charset="-122"/>
                <a:cs typeface="华文楷体" panose="02010600040101010101" pitchFamily="2" charset="-122"/>
              </a:rPr>
              <a:t>项目复杂度</a:t>
            </a:r>
          </a:p>
        </p:txBody>
      </p:sp>
      <p:sp>
        <p:nvSpPr>
          <p:cNvPr id="16" name="Oval 68"/>
          <p:cNvSpPr>
            <a:spLocks noChangeArrowheads="1"/>
          </p:cNvSpPr>
          <p:nvPr/>
        </p:nvSpPr>
        <p:spPr bwMode="auto">
          <a:xfrm>
            <a:off x="1792056" y="5231721"/>
            <a:ext cx="630325" cy="640020"/>
          </a:xfrm>
          <a:prstGeom prst="ellipse">
            <a:avLst/>
          </a:prstGeom>
          <a:solidFill>
            <a:srgbClr val="4F5666"/>
          </a:solidFill>
          <a:ln>
            <a:noFill/>
          </a:ln>
        </p:spPr>
        <p:txBody>
          <a:bodyPr vert="horz" wrap="square" lIns="91440" tIns="45720" rIns="91440" bIns="45720" numCol="1" anchor="t" anchorCtr="0" compatLnSpc="1"/>
          <a:lstStyle/>
          <a:p>
            <a:pPr algn="ctr"/>
            <a:r>
              <a:rPr lang="en-US" sz="2000" dirty="0">
                <a:solidFill>
                  <a:schemeClr val="bg1"/>
                </a:solidFill>
                <a:latin typeface="FontAwesome" pitchFamily="2" charset="0"/>
                <a:sym typeface="+mn-ea"/>
              </a:rPr>
              <a:t>5</a:t>
            </a:r>
            <a:endParaRPr lang="en-US" sz="20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500"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500"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anim calcmode="lin" valueType="num">
                                      <p:cBhvr>
                                        <p:cTn id="19" dur="500" fill="hold"/>
                                        <p:tgtEl>
                                          <p:spTgt spid="14"/>
                                        </p:tgtEl>
                                        <p:attrNameLst>
                                          <p:attrName>ppt_x</p:attrName>
                                        </p:attrNameLst>
                                      </p:cBhvr>
                                      <p:tavLst>
                                        <p:tav tm="0">
                                          <p:val>
                                            <p:strVal val="#ppt_x"/>
                                          </p:val>
                                        </p:tav>
                                        <p:tav tm="100000">
                                          <p:val>
                                            <p:strVal val="#ppt_x"/>
                                          </p:val>
                                        </p:tav>
                                      </p:tavLst>
                                    </p:anim>
                                    <p:anim calcmode="lin" valueType="num">
                                      <p:cBhvr>
                                        <p:cTn id="20"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500"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anim calcmode="lin" valueType="num">
                                      <p:cBhvr>
                                        <p:cTn id="33" dur="500" fill="hold"/>
                                        <p:tgtEl>
                                          <p:spTgt spid="13"/>
                                        </p:tgtEl>
                                        <p:attrNameLst>
                                          <p:attrName>ppt_x</p:attrName>
                                        </p:attrNameLst>
                                      </p:cBhvr>
                                      <p:tavLst>
                                        <p:tav tm="0">
                                          <p:val>
                                            <p:strVal val="#ppt_x"/>
                                          </p:val>
                                        </p:tav>
                                        <p:tav tm="100000">
                                          <p:val>
                                            <p:strVal val="#ppt_x"/>
                                          </p:val>
                                        </p:tav>
                                      </p:tavLst>
                                    </p:anim>
                                    <p:anim calcmode="lin" valueType="num">
                                      <p:cBhvr>
                                        <p:cTn id="34" dur="50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500"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anim calcmode="lin" valueType="num">
                                      <p:cBhvr>
                                        <p:cTn id="38" dur="500" fill="hold"/>
                                        <p:tgtEl>
                                          <p:spTgt spid="5"/>
                                        </p:tgtEl>
                                        <p:attrNameLst>
                                          <p:attrName>ppt_x</p:attrName>
                                        </p:attrNameLst>
                                      </p:cBhvr>
                                      <p:tavLst>
                                        <p:tav tm="0">
                                          <p:val>
                                            <p:strVal val="#ppt_x"/>
                                          </p:val>
                                        </p:tav>
                                        <p:tav tm="100000">
                                          <p:val>
                                            <p:strVal val="#ppt_x"/>
                                          </p:val>
                                        </p:tav>
                                      </p:tavLst>
                                    </p:anim>
                                    <p:anim calcmode="lin" valueType="num">
                                      <p:cBhvr>
                                        <p:cTn id="3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anim calcmode="lin" valueType="num">
                                      <p:cBhvr>
                                        <p:cTn id="45" dur="1000" fill="hold"/>
                                        <p:tgtEl>
                                          <p:spTgt spid="7"/>
                                        </p:tgtEl>
                                        <p:attrNameLst>
                                          <p:attrName>ppt_x</p:attrName>
                                        </p:attrNameLst>
                                      </p:cBhvr>
                                      <p:tavLst>
                                        <p:tav tm="0">
                                          <p:val>
                                            <p:strVal val="#ppt_x"/>
                                          </p:val>
                                        </p:tav>
                                        <p:tav tm="100000">
                                          <p:val>
                                            <p:strVal val="#ppt_x"/>
                                          </p:val>
                                        </p:tav>
                                      </p:tavLst>
                                    </p:anim>
                                    <p:anim calcmode="lin" valueType="num">
                                      <p:cBhvr>
                                        <p:cTn id="4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500"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anim calcmode="lin" valueType="num">
                                      <p:cBhvr>
                                        <p:cTn id="52" dur="500" fill="hold"/>
                                        <p:tgtEl>
                                          <p:spTgt spid="16"/>
                                        </p:tgtEl>
                                        <p:attrNameLst>
                                          <p:attrName>ppt_x</p:attrName>
                                        </p:attrNameLst>
                                      </p:cBhvr>
                                      <p:tavLst>
                                        <p:tav tm="0">
                                          <p:val>
                                            <p:strVal val="#ppt_x"/>
                                          </p:val>
                                        </p:tav>
                                        <p:tav tm="100000">
                                          <p:val>
                                            <p:strVal val="#ppt_x"/>
                                          </p:val>
                                        </p:tav>
                                      </p:tavLst>
                                    </p:anim>
                                    <p:anim calcmode="lin" valueType="num">
                                      <p:cBhvr>
                                        <p:cTn id="53" dur="500" fill="hold"/>
                                        <p:tgtEl>
                                          <p:spTgt spid="16"/>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500"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anim calcmode="lin" valueType="num">
                                      <p:cBhvr>
                                        <p:cTn id="57" dur="500" fill="hold"/>
                                        <p:tgtEl>
                                          <p:spTgt spid="15"/>
                                        </p:tgtEl>
                                        <p:attrNameLst>
                                          <p:attrName>ppt_x</p:attrName>
                                        </p:attrNameLst>
                                      </p:cBhvr>
                                      <p:tavLst>
                                        <p:tav tm="0">
                                          <p:val>
                                            <p:strVal val="#ppt_x"/>
                                          </p:val>
                                        </p:tav>
                                        <p:tav tm="100000">
                                          <p:val>
                                            <p:strVal val="#ppt_x"/>
                                          </p:val>
                                        </p:tav>
                                      </p:tavLst>
                                    </p:anim>
                                    <p:anim calcmode="lin" valueType="num">
                                      <p:cBhvr>
                                        <p:cTn id="58"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1000"/>
                                        <p:tgtEl>
                                          <p:spTgt spid="8"/>
                                        </p:tgtEl>
                                      </p:cBhvr>
                                    </p:animEffect>
                                    <p:anim calcmode="lin" valueType="num">
                                      <p:cBhvr>
                                        <p:cTn id="64" dur="1000" fill="hold"/>
                                        <p:tgtEl>
                                          <p:spTgt spid="8"/>
                                        </p:tgtEl>
                                        <p:attrNameLst>
                                          <p:attrName>ppt_x</p:attrName>
                                        </p:attrNameLst>
                                      </p:cBhvr>
                                      <p:tavLst>
                                        <p:tav tm="0">
                                          <p:val>
                                            <p:strVal val="#ppt_x"/>
                                          </p:val>
                                        </p:tav>
                                        <p:tav tm="100000">
                                          <p:val>
                                            <p:strVal val="#ppt_x"/>
                                          </p:val>
                                        </p:tav>
                                      </p:tavLst>
                                    </p:anim>
                                    <p:anim calcmode="lin" valueType="num">
                                      <p:cBhvr>
                                        <p:cTn id="6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3" grpId="0" animBg="1"/>
      <p:bldP spid="14" grpId="0"/>
      <p:bldP spid="15" grpId="0"/>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1524000"/>
            <a:ext cx="926672" cy="383176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600" dirty="0">
                  <a:solidFill>
                    <a:schemeClr val="bg1"/>
                  </a:solidFill>
                  <a:latin typeface="华文隶书" panose="02010800040101010101" pitchFamily="2" charset="-122"/>
                  <a:ea typeface="华文隶书" panose="02010800040101010101" pitchFamily="2" charset="-122"/>
                </a:rPr>
                <a:t>代码质量检测</a:t>
              </a:r>
            </a:p>
          </p:txBody>
        </p:sp>
        <p:sp>
          <p:nvSpPr>
            <p:cNvPr id="12" name="矩形 11"/>
            <p:cNvSpPr/>
            <p:nvPr/>
          </p:nvSpPr>
          <p:spPr>
            <a:xfrm>
              <a:off x="181338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3542665" y="256540"/>
            <a:ext cx="5463540" cy="583565"/>
          </a:xfrm>
          <a:prstGeom prst="rect">
            <a:avLst/>
          </a:prstGeom>
          <a:noFill/>
        </p:spPr>
        <p:txBody>
          <a:bodyPr wrap="square" rtlCol="0">
            <a:spAutoFit/>
          </a:bodyPr>
          <a:lstStyle/>
          <a:p>
            <a:r>
              <a:rPr lang="en-US" sz="3200" dirty="0">
                <a:latin typeface="华文楷体" panose="02010600040101010101" pitchFamily="2" charset="-122"/>
                <a:ea typeface="华文楷体" panose="02010600040101010101" pitchFamily="2" charset="-122"/>
                <a:cs typeface="华文楷体" panose="02010600040101010101" pitchFamily="2" charset="-122"/>
              </a:rPr>
              <a:t>Sonar</a:t>
            </a:r>
            <a:r>
              <a:rPr lang="en-US" altLang="zh-CN" sz="3200" dirty="0">
                <a:latin typeface="华文楷体" panose="02010600040101010101" pitchFamily="2" charset="-122"/>
                <a:ea typeface="华文楷体" panose="02010600040101010101" pitchFamily="2" charset="-122"/>
                <a:cs typeface="华文楷体" panose="02010600040101010101" pitchFamily="2" charset="-122"/>
              </a:rPr>
              <a:t>Q</a:t>
            </a:r>
            <a:r>
              <a:rPr lang="en-US" sz="3200" dirty="0">
                <a:latin typeface="华文楷体" panose="02010600040101010101" pitchFamily="2" charset="-122"/>
                <a:ea typeface="华文楷体" panose="02010600040101010101" pitchFamily="2" charset="-122"/>
                <a:cs typeface="华文楷体" panose="02010600040101010101" pitchFamily="2" charset="-122"/>
              </a:rPr>
              <a:t>ube</a:t>
            </a:r>
            <a:r>
              <a:rPr lang="zh-CN" altLang="en-US" sz="3200" dirty="0">
                <a:latin typeface="华文楷体" panose="02010600040101010101" pitchFamily="2" charset="-122"/>
                <a:ea typeface="华文楷体" panose="02010600040101010101" pitchFamily="2" charset="-122"/>
                <a:cs typeface="华文楷体" panose="02010600040101010101" pitchFamily="2" charset="-122"/>
              </a:rPr>
              <a:t>代码质量检测报告</a:t>
            </a:r>
          </a:p>
        </p:txBody>
      </p:sp>
      <p:pic>
        <p:nvPicPr>
          <p:cNvPr id="2" name="图片 1" descr="质量检测"/>
          <p:cNvPicPr>
            <a:picLocks noChangeAspect="1"/>
          </p:cNvPicPr>
          <p:nvPr/>
        </p:nvPicPr>
        <p:blipFill>
          <a:blip r:embed="rId3"/>
          <a:stretch>
            <a:fillRect/>
          </a:stretch>
        </p:blipFill>
        <p:spPr>
          <a:xfrm>
            <a:off x="1060450" y="947420"/>
            <a:ext cx="11129010" cy="45319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500"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49"/>
          <p:cNvSpPr txBox="1"/>
          <p:nvPr/>
        </p:nvSpPr>
        <p:spPr>
          <a:xfrm>
            <a:off x="3752850" y="4509770"/>
            <a:ext cx="1064895" cy="460375"/>
          </a:xfrm>
          <a:prstGeom prst="rect">
            <a:avLst/>
          </a:prstGeom>
          <a:noFill/>
        </p:spPr>
        <p:txBody>
          <a:bodyPr wrap="square" rtlCol="0">
            <a:spAutoFit/>
          </a:bodyPr>
          <a:lstStyle/>
          <a:p>
            <a:r>
              <a:rPr lang="en-US" altLang="zh-CN" sz="2400"/>
              <a:t>HTML</a:t>
            </a:r>
          </a:p>
        </p:txBody>
      </p:sp>
      <p:grpSp>
        <p:nvGrpSpPr>
          <p:cNvPr id="10" name="组合 9"/>
          <p:cNvGrpSpPr/>
          <p:nvPr/>
        </p:nvGrpSpPr>
        <p:grpSpPr>
          <a:xfrm>
            <a:off x="0" y="1524000"/>
            <a:ext cx="926672" cy="383176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600" dirty="0">
                  <a:solidFill>
                    <a:schemeClr val="bg1"/>
                  </a:solidFill>
                  <a:latin typeface="华文隶书" panose="02010800040101010101" pitchFamily="2" charset="-122"/>
                  <a:ea typeface="华文隶书" panose="02010800040101010101" pitchFamily="2" charset="-122"/>
                </a:rPr>
                <a:t>代码统计</a:t>
              </a:r>
              <a:r>
                <a:rPr lang="en-US" altLang="zh-CN" sz="3600" spc="600" dirty="0">
                  <a:solidFill>
                    <a:schemeClr val="bg1"/>
                  </a:solidFill>
                  <a:latin typeface="华文隶书" panose="02010800040101010101" pitchFamily="2" charset="-122"/>
                  <a:ea typeface="华文隶书" panose="02010800040101010101" pitchFamily="2" charset="-122"/>
                </a:rPr>
                <a:t>-</a:t>
              </a:r>
              <a:r>
                <a:rPr lang="zh-CN" altLang="en-US" sz="3600" spc="600" dirty="0">
                  <a:solidFill>
                    <a:schemeClr val="bg1"/>
                  </a:solidFill>
                  <a:latin typeface="华文隶书" panose="02010800040101010101" pitchFamily="2" charset="-122"/>
                  <a:ea typeface="华文隶书" panose="02010800040101010101" pitchFamily="2" charset="-122"/>
                </a:rPr>
                <a:t>行数</a:t>
              </a:r>
            </a:p>
          </p:txBody>
        </p:sp>
        <p:sp>
          <p:nvSpPr>
            <p:cNvPr id="12" name="矩形 11"/>
            <p:cNvSpPr/>
            <p:nvPr/>
          </p:nvSpPr>
          <p:spPr>
            <a:xfrm>
              <a:off x="181338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Rectangle 89"/>
          <p:cNvSpPr/>
          <p:nvPr/>
        </p:nvSpPr>
        <p:spPr>
          <a:xfrm rot="5400000">
            <a:off x="3357712" y="3077475"/>
            <a:ext cx="3750263" cy="1071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 name="Group 137"/>
          <p:cNvGrpSpPr/>
          <p:nvPr/>
        </p:nvGrpSpPr>
        <p:grpSpPr>
          <a:xfrm rot="5400000">
            <a:off x="7917180" y="-684530"/>
            <a:ext cx="546100" cy="4897120"/>
            <a:chOff x="1074408" y="1485901"/>
            <a:chExt cx="214311" cy="1647821"/>
          </a:xfrm>
          <a:solidFill>
            <a:srgbClr val="4F5666"/>
          </a:solidFill>
        </p:grpSpPr>
        <p:cxnSp>
          <p:nvCxnSpPr>
            <p:cNvPr id="7" name="Straight Connector 90"/>
            <p:cNvCxnSpPr/>
            <p:nvPr/>
          </p:nvCxnSpPr>
          <p:spPr>
            <a:xfrm rot="16200000" flipV="1">
              <a:off x="359569" y="2302205"/>
              <a:ext cx="1638299" cy="5691"/>
            </a:xfrm>
            <a:prstGeom prst="line">
              <a:avLst/>
            </a:prstGeom>
            <a:grpFill/>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Rounded Rectangle 94"/>
            <p:cNvSpPr/>
            <p:nvPr/>
          </p:nvSpPr>
          <p:spPr>
            <a:xfrm>
              <a:off x="1074408" y="2520063"/>
              <a:ext cx="214311" cy="61365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138"/>
          <p:cNvGrpSpPr/>
          <p:nvPr/>
        </p:nvGrpSpPr>
        <p:grpSpPr>
          <a:xfrm rot="5400000">
            <a:off x="7914640" y="32385"/>
            <a:ext cx="554355" cy="4867275"/>
            <a:chOff x="1403367" y="1485901"/>
            <a:chExt cx="214311" cy="1657756"/>
          </a:xfrm>
          <a:solidFill>
            <a:srgbClr val="4F5666"/>
          </a:solidFill>
        </p:grpSpPr>
        <p:cxnSp>
          <p:nvCxnSpPr>
            <p:cNvPr id="13" name="Straight Connector 97"/>
            <p:cNvCxnSpPr/>
            <p:nvPr/>
          </p:nvCxnSpPr>
          <p:spPr>
            <a:xfrm rot="16200000" flipV="1">
              <a:off x="732961" y="2302205"/>
              <a:ext cx="1638299" cy="5691"/>
            </a:xfrm>
            <a:prstGeom prst="line">
              <a:avLst/>
            </a:prstGeom>
            <a:grpFill/>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Rounded Rectangle 100"/>
            <p:cNvSpPr/>
            <p:nvPr/>
          </p:nvSpPr>
          <p:spPr>
            <a:xfrm>
              <a:off x="1403367" y="3032059"/>
              <a:ext cx="214311" cy="11159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39"/>
          <p:cNvGrpSpPr/>
          <p:nvPr/>
        </p:nvGrpSpPr>
        <p:grpSpPr>
          <a:xfrm rot="5400000">
            <a:off x="7949565" y="762635"/>
            <a:ext cx="487045" cy="4883785"/>
            <a:chOff x="1828800" y="1485901"/>
            <a:chExt cx="214311" cy="1647821"/>
          </a:xfrm>
          <a:solidFill>
            <a:srgbClr val="4F5666"/>
          </a:solidFill>
        </p:grpSpPr>
        <p:cxnSp>
          <p:nvCxnSpPr>
            <p:cNvPr id="16" name="Straight Connector 103"/>
            <p:cNvCxnSpPr/>
            <p:nvPr/>
          </p:nvCxnSpPr>
          <p:spPr>
            <a:xfrm rot="16200000" flipV="1">
              <a:off x="1113961" y="2302205"/>
              <a:ext cx="1638299" cy="5691"/>
            </a:xfrm>
            <a:prstGeom prst="line">
              <a:avLst/>
            </a:prstGeom>
            <a:grpFill/>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Rounded Rectangle 106"/>
            <p:cNvSpPr/>
            <p:nvPr/>
          </p:nvSpPr>
          <p:spPr>
            <a:xfrm>
              <a:off x="1828800" y="1537536"/>
              <a:ext cx="214311" cy="159618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 name="Group 140"/>
          <p:cNvGrpSpPr/>
          <p:nvPr/>
        </p:nvGrpSpPr>
        <p:grpSpPr>
          <a:xfrm rot="5400000">
            <a:off x="7962900" y="1442720"/>
            <a:ext cx="469900" cy="4824730"/>
            <a:chOff x="2209800" y="1485901"/>
            <a:chExt cx="214311" cy="1647821"/>
          </a:xfrm>
          <a:solidFill>
            <a:srgbClr val="4F5666"/>
          </a:solidFill>
        </p:grpSpPr>
        <p:cxnSp>
          <p:nvCxnSpPr>
            <p:cNvPr id="19" name="Straight Connector 107"/>
            <p:cNvCxnSpPr/>
            <p:nvPr/>
          </p:nvCxnSpPr>
          <p:spPr>
            <a:xfrm rot="16200000" flipV="1">
              <a:off x="1494961" y="2302205"/>
              <a:ext cx="1638299" cy="5691"/>
            </a:xfrm>
            <a:prstGeom prst="line">
              <a:avLst/>
            </a:prstGeom>
            <a:grpFill/>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Rounded Rectangle 120"/>
            <p:cNvSpPr/>
            <p:nvPr/>
          </p:nvSpPr>
          <p:spPr>
            <a:xfrm>
              <a:off x="2209800" y="2573966"/>
              <a:ext cx="214311" cy="55975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141"/>
          <p:cNvGrpSpPr/>
          <p:nvPr/>
        </p:nvGrpSpPr>
        <p:grpSpPr>
          <a:xfrm rot="5400000">
            <a:off x="7958455" y="2284730"/>
            <a:ext cx="516890" cy="4837430"/>
            <a:chOff x="2667000" y="1485901"/>
            <a:chExt cx="214311" cy="1647821"/>
          </a:xfrm>
          <a:solidFill>
            <a:srgbClr val="4F5666"/>
          </a:solidFill>
        </p:grpSpPr>
        <p:cxnSp>
          <p:nvCxnSpPr>
            <p:cNvPr id="22" name="Straight Connector 127"/>
            <p:cNvCxnSpPr/>
            <p:nvPr/>
          </p:nvCxnSpPr>
          <p:spPr>
            <a:xfrm rot="16200000" flipV="1">
              <a:off x="1952161" y="2302205"/>
              <a:ext cx="1638299" cy="5691"/>
            </a:xfrm>
            <a:prstGeom prst="line">
              <a:avLst/>
            </a:prstGeom>
            <a:grpFill/>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Rounded Rectangle 128"/>
            <p:cNvSpPr/>
            <p:nvPr/>
          </p:nvSpPr>
          <p:spPr>
            <a:xfrm>
              <a:off x="2667000" y="3096301"/>
              <a:ext cx="214311" cy="3742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7" name="Rectangle 143"/>
          <p:cNvSpPr/>
          <p:nvPr/>
        </p:nvSpPr>
        <p:spPr>
          <a:xfrm>
            <a:off x="10606405" y="1535430"/>
            <a:ext cx="584200" cy="501650"/>
          </a:xfrm>
          <a:prstGeom prst="rect">
            <a:avLst/>
          </a:prstGeom>
        </p:spPr>
        <p:txBody>
          <a:bodyPr wrap="none" lIns="0" tIns="0" rIns="0" bIns="0">
            <a:noAutofit/>
          </a:bodyPr>
          <a:lstStyle/>
          <a:p>
            <a:pPr algn="ctr">
              <a:lnSpc>
                <a:spcPct val="120000"/>
              </a:lnSpc>
            </a:pPr>
            <a:r>
              <a:rPr 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1.1k</a:t>
            </a:r>
          </a:p>
        </p:txBody>
      </p:sp>
      <p:sp>
        <p:nvSpPr>
          <p:cNvPr id="28" name="Rectangle 144"/>
          <p:cNvSpPr/>
          <p:nvPr/>
        </p:nvSpPr>
        <p:spPr>
          <a:xfrm>
            <a:off x="10638790" y="2302510"/>
            <a:ext cx="441960" cy="514985"/>
          </a:xfrm>
          <a:prstGeom prst="rect">
            <a:avLst/>
          </a:prstGeom>
        </p:spPr>
        <p:txBody>
          <a:bodyPr wrap="square" lIns="0" tIns="0" rIns="0" bIns="0">
            <a:noAutofit/>
          </a:bodyPr>
          <a:lstStyle/>
          <a:p>
            <a:pPr algn="ctr">
              <a:lnSpc>
                <a:spcPct val="120000"/>
              </a:lnSpc>
            </a:pPr>
            <a:r>
              <a:rPr 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82</a:t>
            </a:r>
          </a:p>
        </p:txBody>
      </p:sp>
      <p:sp>
        <p:nvSpPr>
          <p:cNvPr id="30" name="Rectangle 146"/>
          <p:cNvSpPr/>
          <p:nvPr/>
        </p:nvSpPr>
        <p:spPr>
          <a:xfrm>
            <a:off x="10826750" y="3629025"/>
            <a:ext cx="339090" cy="461010"/>
          </a:xfrm>
          <a:prstGeom prst="rect">
            <a:avLst/>
          </a:prstGeom>
        </p:spPr>
        <p:txBody>
          <a:bodyPr wrap="none" lIns="0" tIns="0" rIns="0" bIns="0">
            <a:noAutofit/>
          </a:bodyPr>
          <a:lstStyle/>
          <a:p>
            <a:pPr algn="ctr">
              <a:lnSpc>
                <a:spcPct val="120000"/>
              </a:lnSpc>
            </a:pPr>
            <a:r>
              <a:rPr 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925</a:t>
            </a:r>
          </a:p>
        </p:txBody>
      </p:sp>
      <p:sp>
        <p:nvSpPr>
          <p:cNvPr id="31" name="Rectangle 147"/>
          <p:cNvSpPr/>
          <p:nvPr/>
        </p:nvSpPr>
        <p:spPr>
          <a:xfrm>
            <a:off x="10805795" y="4511040"/>
            <a:ext cx="274955" cy="457200"/>
          </a:xfrm>
          <a:prstGeom prst="rect">
            <a:avLst/>
          </a:prstGeom>
        </p:spPr>
        <p:txBody>
          <a:bodyPr wrap="none" lIns="0" tIns="0" rIns="0" bIns="0">
            <a:noAutofit/>
          </a:bodyPr>
          <a:lstStyle/>
          <a:p>
            <a:pPr algn="ctr">
              <a:lnSpc>
                <a:spcPct val="120000"/>
              </a:lnSpc>
            </a:pPr>
            <a:r>
              <a:rPr 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26</a:t>
            </a:r>
          </a:p>
        </p:txBody>
      </p:sp>
      <p:grpSp>
        <p:nvGrpSpPr>
          <p:cNvPr id="54" name="Group 170"/>
          <p:cNvGrpSpPr/>
          <p:nvPr/>
        </p:nvGrpSpPr>
        <p:grpSpPr>
          <a:xfrm>
            <a:off x="2532890" y="1370013"/>
            <a:ext cx="659525" cy="640643"/>
            <a:chOff x="630683" y="3383511"/>
            <a:chExt cx="469021" cy="455593"/>
          </a:xfrm>
        </p:grpSpPr>
        <p:sp>
          <p:nvSpPr>
            <p:cNvPr id="55" name="Oval 171"/>
            <p:cNvSpPr>
              <a:spLocks noChangeAspect="1"/>
            </p:cNvSpPr>
            <p:nvPr/>
          </p:nvSpPr>
          <p:spPr>
            <a:xfrm>
              <a:off x="630683" y="3383511"/>
              <a:ext cx="469021" cy="455593"/>
            </a:xfrm>
            <a:prstGeom prst="ellipse">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56" name="Freeform 117"/>
            <p:cNvSpPr/>
            <p:nvPr/>
          </p:nvSpPr>
          <p:spPr bwMode="auto">
            <a:xfrm>
              <a:off x="730012" y="3476126"/>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grpSp>
        <p:nvGrpSpPr>
          <p:cNvPr id="57" name="Group 173"/>
          <p:cNvGrpSpPr/>
          <p:nvPr/>
        </p:nvGrpSpPr>
        <p:grpSpPr>
          <a:xfrm>
            <a:off x="2541145" y="3618296"/>
            <a:ext cx="659525" cy="640643"/>
            <a:chOff x="3428938" y="4190009"/>
            <a:chExt cx="469021" cy="455593"/>
          </a:xfrm>
        </p:grpSpPr>
        <p:sp>
          <p:nvSpPr>
            <p:cNvPr id="58" name="Oval 174"/>
            <p:cNvSpPr>
              <a:spLocks noChangeAspect="1"/>
            </p:cNvSpPr>
            <p:nvPr/>
          </p:nvSpPr>
          <p:spPr>
            <a:xfrm>
              <a:off x="3428938" y="4190009"/>
              <a:ext cx="469021" cy="455593"/>
            </a:xfrm>
            <a:prstGeom prst="ellipse">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59" name="Freeform 83"/>
            <p:cNvSpPr>
              <a:spLocks noEditPoints="1"/>
            </p:cNvSpPr>
            <p:nvPr/>
          </p:nvSpPr>
          <p:spPr bwMode="auto">
            <a:xfrm>
              <a:off x="3571129" y="4279327"/>
              <a:ext cx="184638" cy="276957"/>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grpSp>
        <p:nvGrpSpPr>
          <p:cNvPr id="60" name="Group 176"/>
          <p:cNvGrpSpPr/>
          <p:nvPr/>
        </p:nvGrpSpPr>
        <p:grpSpPr>
          <a:xfrm>
            <a:off x="2535430" y="2132829"/>
            <a:ext cx="659525" cy="640643"/>
            <a:chOff x="6299532" y="3384456"/>
            <a:chExt cx="469021" cy="455593"/>
          </a:xfrm>
        </p:grpSpPr>
        <p:sp>
          <p:nvSpPr>
            <p:cNvPr id="61" name="Oval 177"/>
            <p:cNvSpPr>
              <a:spLocks noChangeAspect="1"/>
            </p:cNvSpPr>
            <p:nvPr/>
          </p:nvSpPr>
          <p:spPr>
            <a:xfrm>
              <a:off x="6299532" y="3384456"/>
              <a:ext cx="469021" cy="455593"/>
            </a:xfrm>
            <a:prstGeom prst="ellipse">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62" name="Freeform 36"/>
            <p:cNvSpPr>
              <a:spLocks noEditPoints="1"/>
            </p:cNvSpPr>
            <p:nvPr/>
          </p:nvSpPr>
          <p:spPr bwMode="auto">
            <a:xfrm>
              <a:off x="6435895" y="3505670"/>
              <a:ext cx="196295" cy="213164"/>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grpSp>
        <p:nvGrpSpPr>
          <p:cNvPr id="63" name="Group 179"/>
          <p:cNvGrpSpPr/>
          <p:nvPr/>
        </p:nvGrpSpPr>
        <p:grpSpPr>
          <a:xfrm>
            <a:off x="2540450" y="2875144"/>
            <a:ext cx="659525" cy="640643"/>
            <a:chOff x="630683" y="4190009"/>
            <a:chExt cx="469021" cy="455593"/>
          </a:xfrm>
        </p:grpSpPr>
        <p:sp>
          <p:nvSpPr>
            <p:cNvPr id="64" name="Oval 180"/>
            <p:cNvSpPr>
              <a:spLocks noChangeAspect="1"/>
            </p:cNvSpPr>
            <p:nvPr/>
          </p:nvSpPr>
          <p:spPr>
            <a:xfrm>
              <a:off x="630683" y="4190009"/>
              <a:ext cx="469021" cy="455593"/>
            </a:xfrm>
            <a:prstGeom prst="ellipse">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65" name="Freeform 103"/>
            <p:cNvSpPr>
              <a:spLocks noEditPoints="1"/>
            </p:cNvSpPr>
            <p:nvPr/>
          </p:nvSpPr>
          <p:spPr bwMode="auto">
            <a:xfrm>
              <a:off x="765181" y="4270535"/>
              <a:ext cx="200025" cy="294541"/>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sp>
        <p:nvSpPr>
          <p:cNvPr id="69" name="Footer Text"/>
          <p:cNvSpPr txBox="1"/>
          <p:nvPr/>
        </p:nvSpPr>
        <p:spPr>
          <a:xfrm>
            <a:off x="3821430" y="5628640"/>
            <a:ext cx="4318635" cy="257810"/>
          </a:xfrm>
          <a:prstGeom prst="rect">
            <a:avLst/>
          </a:prstGeom>
          <a:noFill/>
        </p:spPr>
        <p:txBody>
          <a:bodyPr wrap="square" lIns="0" tIns="0" rIns="0" bIns="0" rtlCol="0">
            <a:spAutoFit/>
          </a:bodyPr>
          <a:lstStyle/>
          <a:p>
            <a:pPr>
              <a:lnSpc>
                <a:spcPct val="120000"/>
              </a:lnSpc>
            </a:pPr>
            <a:r>
              <a:rPr sz="140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Happy and victorious, everything can be expected.</a:t>
            </a:r>
          </a:p>
        </p:txBody>
      </p:sp>
      <p:cxnSp>
        <p:nvCxnSpPr>
          <p:cNvPr id="70" name="Straight Line buttom"/>
          <p:cNvCxnSpPr/>
          <p:nvPr/>
        </p:nvCxnSpPr>
        <p:spPr>
          <a:xfrm>
            <a:off x="1065400" y="5301975"/>
            <a:ext cx="10494645" cy="14605"/>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821430" y="1467485"/>
            <a:ext cx="1151890" cy="460375"/>
          </a:xfrm>
          <a:prstGeom prst="rect">
            <a:avLst/>
          </a:prstGeom>
          <a:noFill/>
        </p:spPr>
        <p:txBody>
          <a:bodyPr wrap="square" rtlCol="0">
            <a:spAutoFit/>
          </a:bodyPr>
          <a:lstStyle/>
          <a:p>
            <a:r>
              <a:rPr lang="en-US" altLang="zh-CN" sz="2400"/>
              <a:t>Java</a:t>
            </a:r>
          </a:p>
        </p:txBody>
      </p:sp>
      <p:sp>
        <p:nvSpPr>
          <p:cNvPr id="4" name="文本框 3"/>
          <p:cNvSpPr txBox="1"/>
          <p:nvPr/>
        </p:nvSpPr>
        <p:spPr>
          <a:xfrm>
            <a:off x="3902710" y="2233295"/>
            <a:ext cx="1100455" cy="460375"/>
          </a:xfrm>
          <a:prstGeom prst="rect">
            <a:avLst/>
          </a:prstGeom>
          <a:noFill/>
        </p:spPr>
        <p:txBody>
          <a:bodyPr wrap="square" rtlCol="0">
            <a:spAutoFit/>
          </a:bodyPr>
          <a:lstStyle/>
          <a:p>
            <a:r>
              <a:rPr lang="en-US" altLang="zh-CN" sz="2400"/>
              <a:t>XML</a:t>
            </a:r>
          </a:p>
        </p:txBody>
      </p:sp>
      <p:sp>
        <p:nvSpPr>
          <p:cNvPr id="48" name="文本框 47"/>
          <p:cNvSpPr txBox="1"/>
          <p:nvPr/>
        </p:nvSpPr>
        <p:spPr>
          <a:xfrm>
            <a:off x="3505200" y="2926715"/>
            <a:ext cx="1751330" cy="460375"/>
          </a:xfrm>
          <a:prstGeom prst="rect">
            <a:avLst/>
          </a:prstGeom>
          <a:noFill/>
        </p:spPr>
        <p:txBody>
          <a:bodyPr wrap="square" rtlCol="0">
            <a:spAutoFit/>
          </a:bodyPr>
          <a:lstStyle/>
          <a:p>
            <a:r>
              <a:rPr lang="en-US" altLang="zh-CN" sz="2400"/>
              <a:t>JavaScript</a:t>
            </a:r>
          </a:p>
        </p:txBody>
      </p:sp>
      <p:sp>
        <p:nvSpPr>
          <p:cNvPr id="49" name="文本框 48"/>
          <p:cNvSpPr txBox="1"/>
          <p:nvPr/>
        </p:nvSpPr>
        <p:spPr>
          <a:xfrm>
            <a:off x="3902710" y="3592195"/>
            <a:ext cx="946150" cy="460375"/>
          </a:xfrm>
          <a:prstGeom prst="rect">
            <a:avLst/>
          </a:prstGeom>
          <a:noFill/>
        </p:spPr>
        <p:txBody>
          <a:bodyPr wrap="square" rtlCol="0">
            <a:spAutoFit/>
          </a:bodyPr>
          <a:lstStyle/>
          <a:p>
            <a:r>
              <a:rPr lang="en-US" altLang="zh-CN" sz="2400"/>
              <a:t>CSS</a:t>
            </a:r>
          </a:p>
        </p:txBody>
      </p:sp>
      <p:grpSp>
        <p:nvGrpSpPr>
          <p:cNvPr id="71" name="Group 167"/>
          <p:cNvGrpSpPr/>
          <p:nvPr/>
        </p:nvGrpSpPr>
        <p:grpSpPr>
          <a:xfrm>
            <a:off x="2590615" y="4434271"/>
            <a:ext cx="659525" cy="640643"/>
            <a:chOff x="6299532" y="4190009"/>
            <a:chExt cx="469021" cy="455593"/>
          </a:xfrm>
        </p:grpSpPr>
        <p:sp>
          <p:nvSpPr>
            <p:cNvPr id="72" name="Oval 168"/>
            <p:cNvSpPr>
              <a:spLocks noChangeAspect="1"/>
            </p:cNvSpPr>
            <p:nvPr>
              <p:custDataLst>
                <p:tags r:id="rId1"/>
              </p:custDataLst>
            </p:nvPr>
          </p:nvSpPr>
          <p:spPr>
            <a:xfrm>
              <a:off x="6299532" y="4190009"/>
              <a:ext cx="469021" cy="455593"/>
            </a:xfrm>
            <a:prstGeom prst="ellipse">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sp>
          <p:nvSpPr>
            <p:cNvPr id="73" name="Freeform 63"/>
            <p:cNvSpPr>
              <a:spLocks noEditPoints="1"/>
            </p:cNvSpPr>
            <p:nvPr>
              <p:custDataLst>
                <p:tags r:id="rId2"/>
              </p:custDataLst>
            </p:nvPr>
          </p:nvSpPr>
          <p:spPr bwMode="auto">
            <a:xfrm>
              <a:off x="6386874" y="4310694"/>
              <a:ext cx="294337" cy="214222"/>
            </a:xfrm>
            <a:custGeom>
              <a:avLst/>
              <a:gdLst/>
              <a:ahLst/>
              <a:cxnLst>
                <a:cxn ang="0">
                  <a:pos x="62" y="57"/>
                </a:cxn>
                <a:cxn ang="0">
                  <a:pos x="18" y="57"/>
                </a:cxn>
                <a:cxn ang="0">
                  <a:pos x="0" y="39"/>
                </a:cxn>
                <a:cxn ang="0">
                  <a:pos x="11" y="23"/>
                </a:cxn>
                <a:cxn ang="0">
                  <a:pos x="11" y="21"/>
                </a:cxn>
                <a:cxn ang="0">
                  <a:pos x="31" y="0"/>
                </a:cxn>
                <a:cxn ang="0">
                  <a:pos x="50" y="13"/>
                </a:cxn>
                <a:cxn ang="0">
                  <a:pos x="57" y="11"/>
                </a:cxn>
                <a:cxn ang="0">
                  <a:pos x="67" y="21"/>
                </a:cxn>
                <a:cxn ang="0">
                  <a:pos x="66" y="27"/>
                </a:cxn>
                <a:cxn ang="0">
                  <a:pos x="78" y="42"/>
                </a:cxn>
                <a:cxn ang="0">
                  <a:pos x="62" y="57"/>
                </a:cxn>
                <a:cxn ang="0">
                  <a:pos x="51" y="31"/>
                </a:cxn>
                <a:cxn ang="0">
                  <a:pos x="42" y="31"/>
                </a:cxn>
                <a:cxn ang="0">
                  <a:pos x="42" y="17"/>
                </a:cxn>
                <a:cxn ang="0">
                  <a:pos x="40" y="16"/>
                </a:cxn>
                <a:cxn ang="0">
                  <a:pos x="33" y="16"/>
                </a:cxn>
                <a:cxn ang="0">
                  <a:pos x="31" y="17"/>
                </a:cxn>
                <a:cxn ang="0">
                  <a:pos x="31" y="31"/>
                </a:cxn>
                <a:cxn ang="0">
                  <a:pos x="22" y="31"/>
                </a:cxn>
                <a:cxn ang="0">
                  <a:pos x="21" y="33"/>
                </a:cxn>
                <a:cxn ang="0">
                  <a:pos x="21" y="34"/>
                </a:cxn>
                <a:cxn ang="0">
                  <a:pos x="36" y="48"/>
                </a:cxn>
                <a:cxn ang="0">
                  <a:pos x="36" y="48"/>
                </a:cxn>
                <a:cxn ang="0">
                  <a:pos x="37" y="48"/>
                </a:cxn>
                <a:cxn ang="0">
                  <a:pos x="51" y="34"/>
                </a:cxn>
                <a:cxn ang="0">
                  <a:pos x="52" y="33"/>
                </a:cxn>
                <a:cxn ang="0">
                  <a:pos x="51" y="31"/>
                </a:cxn>
              </a:cxnLst>
              <a:rect l="0" t="0" r="r" b="b"/>
              <a:pathLst>
                <a:path w="78" h="57">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solidFill>
              <a:schemeClr val="bg1"/>
            </a:solidFill>
            <a:ln w="9525">
              <a:noFill/>
              <a:round/>
            </a:ln>
          </p:spPr>
          <p:txBody>
            <a:bodyPr vert="horz" wrap="square" lIns="128580" tIns="64290" rIns="128580" bIns="64290" numCol="1" anchor="t" anchorCtr="0" compatLnSpc="1"/>
            <a:lstStyle/>
            <a:p>
              <a:pPr>
                <a:lnSpc>
                  <a:spcPct val="120000"/>
                </a:lnSpc>
              </a:pPr>
              <a:endParaRPr lang="en-US" sz="800" dirty="0">
                <a:solidFill>
                  <a:schemeClr val="tx1"/>
                </a:solidFill>
                <a:latin typeface="华文楷体" panose="02010600040101010101" pitchFamily="2" charset="-122"/>
                <a:ea typeface="华文楷体" panose="02010600040101010101" pitchFamily="2" charset="-122"/>
                <a:cs typeface="+mn-ea"/>
                <a:sym typeface="Arial" panose="020B0604020202020204" pitchFamily="34" charset="0"/>
              </a:endParaRPr>
            </a:p>
          </p:txBody>
        </p:sp>
      </p:grpSp>
      <p:sp>
        <p:nvSpPr>
          <p:cNvPr id="29" name="Rectangle 145"/>
          <p:cNvSpPr/>
          <p:nvPr/>
        </p:nvSpPr>
        <p:spPr>
          <a:xfrm>
            <a:off x="10806430" y="2988310"/>
            <a:ext cx="384175" cy="398145"/>
          </a:xfrm>
          <a:prstGeom prst="rect">
            <a:avLst/>
          </a:prstGeom>
        </p:spPr>
        <p:txBody>
          <a:bodyPr wrap="none" lIns="0" tIns="0" rIns="0" bIns="0">
            <a:noAutofit/>
          </a:bodyPr>
          <a:lstStyle/>
          <a:p>
            <a:pPr algn="ctr">
              <a:lnSpc>
                <a:spcPct val="120000"/>
              </a:lnSpc>
            </a:pPr>
            <a:r>
              <a:rPr 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3.8k</a:t>
            </a:r>
          </a:p>
        </p:txBody>
      </p:sp>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54"/>
                                        </p:tgtEl>
                                        <p:attrNameLst>
                                          <p:attrName>style.visibility</p:attrName>
                                        </p:attrNameLst>
                                      </p:cBhvr>
                                      <p:to>
                                        <p:strVal val="visible"/>
                                      </p:to>
                                    </p:set>
                                    <p:anim calcmode="lin" valueType="num">
                                      <p:cBhvr>
                                        <p:cTn id="12" dur="500" fill="hold"/>
                                        <p:tgtEl>
                                          <p:spTgt spid="54"/>
                                        </p:tgtEl>
                                        <p:attrNameLst>
                                          <p:attrName>ppt_w</p:attrName>
                                        </p:attrNameLst>
                                      </p:cBhvr>
                                      <p:tavLst>
                                        <p:tav tm="0">
                                          <p:val>
                                            <p:fltVal val="0"/>
                                          </p:val>
                                        </p:tav>
                                        <p:tav tm="100000">
                                          <p:val>
                                            <p:strVal val="#ppt_w"/>
                                          </p:val>
                                        </p:tav>
                                      </p:tavLst>
                                    </p:anim>
                                    <p:anim calcmode="lin" valueType="num">
                                      <p:cBhvr>
                                        <p:cTn id="13" dur="500" fill="hold"/>
                                        <p:tgtEl>
                                          <p:spTgt spid="54"/>
                                        </p:tgtEl>
                                        <p:attrNameLst>
                                          <p:attrName>ppt_h</p:attrName>
                                        </p:attrNameLst>
                                      </p:cBhvr>
                                      <p:tavLst>
                                        <p:tav tm="0">
                                          <p:val>
                                            <p:fltVal val="0"/>
                                          </p:val>
                                        </p:tav>
                                        <p:tav tm="100000">
                                          <p:val>
                                            <p:strVal val="#ppt_h"/>
                                          </p:val>
                                        </p:tav>
                                      </p:tavLst>
                                    </p:anim>
                                    <p:animEffect transition="in" filter="fade">
                                      <p:cBhvr>
                                        <p:cTn id="14" dur="500"/>
                                        <p:tgtEl>
                                          <p:spTgt spid="54"/>
                                        </p:tgtEl>
                                      </p:cBhvr>
                                    </p:animEffect>
                                  </p:childTnLst>
                                </p:cTn>
                              </p:par>
                              <p:par>
                                <p:cTn id="15" presetID="42" presetClass="entr" presetSubtype="0" fill="hold" grpId="0" nodeType="withEffect">
                                  <p:stCondLst>
                                    <p:cond delay="0"/>
                                  </p:stCondLst>
                                  <p:childTnLst>
                                    <p:set>
                                      <p:cBhvr>
                                        <p:cTn id="16" dur="500"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p:cTn id="23" dur="500" fill="hold"/>
                                        <p:tgtEl>
                                          <p:spTgt spid="60"/>
                                        </p:tgtEl>
                                        <p:attrNameLst>
                                          <p:attrName>ppt_w</p:attrName>
                                        </p:attrNameLst>
                                      </p:cBhvr>
                                      <p:tavLst>
                                        <p:tav tm="0">
                                          <p:val>
                                            <p:fltVal val="0"/>
                                          </p:val>
                                        </p:tav>
                                        <p:tav tm="100000">
                                          <p:val>
                                            <p:strVal val="#ppt_w"/>
                                          </p:val>
                                        </p:tav>
                                      </p:tavLst>
                                    </p:anim>
                                    <p:anim calcmode="lin" valueType="num">
                                      <p:cBhvr>
                                        <p:cTn id="24" dur="500" fill="hold"/>
                                        <p:tgtEl>
                                          <p:spTgt spid="60"/>
                                        </p:tgtEl>
                                        <p:attrNameLst>
                                          <p:attrName>ppt_h</p:attrName>
                                        </p:attrNameLst>
                                      </p:cBhvr>
                                      <p:tavLst>
                                        <p:tav tm="0">
                                          <p:val>
                                            <p:fltVal val="0"/>
                                          </p:val>
                                        </p:tav>
                                        <p:tav tm="100000">
                                          <p:val>
                                            <p:strVal val="#ppt_h"/>
                                          </p:val>
                                        </p:tav>
                                      </p:tavLst>
                                    </p:anim>
                                    <p:animEffect transition="in" filter="fade">
                                      <p:cBhvr>
                                        <p:cTn id="25" dur="500"/>
                                        <p:tgtEl>
                                          <p:spTgt spid="60"/>
                                        </p:tgtEl>
                                      </p:cBhvr>
                                    </p:animEffect>
                                  </p:childTnLst>
                                </p:cTn>
                              </p:par>
                              <p:par>
                                <p:cTn id="26" presetID="42" presetClass="entr" presetSubtype="0" fill="hold" grpId="0" nodeType="withEffect">
                                  <p:stCondLst>
                                    <p:cond delay="0"/>
                                  </p:stCondLst>
                                  <p:childTnLst>
                                    <p:set>
                                      <p:cBhvr>
                                        <p:cTn id="27" dur="500"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anim calcmode="lin" valueType="num">
                                      <p:cBhvr>
                                        <p:cTn id="29" dur="500" fill="hold"/>
                                        <p:tgtEl>
                                          <p:spTgt spid="4"/>
                                        </p:tgtEl>
                                        <p:attrNameLst>
                                          <p:attrName>ppt_x</p:attrName>
                                        </p:attrNameLst>
                                      </p:cBhvr>
                                      <p:tavLst>
                                        <p:tav tm="0">
                                          <p:val>
                                            <p:strVal val="#ppt_x"/>
                                          </p:val>
                                        </p:tav>
                                        <p:tav tm="100000">
                                          <p:val>
                                            <p:strVal val="#ppt_x"/>
                                          </p:val>
                                        </p:tav>
                                      </p:tavLst>
                                    </p:anim>
                                    <p:anim calcmode="lin" valueType="num">
                                      <p:cBhvr>
                                        <p:cTn id="30" dur="500" fill="hold"/>
                                        <p:tgtEl>
                                          <p:spTgt spid="4"/>
                                        </p:tgtEl>
                                        <p:attrNameLst>
                                          <p:attrName>ppt_y</p:attrName>
                                        </p:attrNameLst>
                                      </p:cBhvr>
                                      <p:tavLst>
                                        <p:tav tm="0">
                                          <p:val>
                                            <p:strVal val="#ppt_y+.1"/>
                                          </p:val>
                                        </p:tav>
                                        <p:tav tm="100000">
                                          <p:val>
                                            <p:strVal val="#ppt_y"/>
                                          </p:val>
                                        </p:tav>
                                      </p:tavLst>
                                    </p:anim>
                                  </p:childTnLst>
                                </p:cTn>
                              </p:par>
                            </p:childTnLst>
                          </p:cTn>
                        </p:par>
                        <p:par>
                          <p:cTn id="31" fill="hold">
                            <p:stCondLst>
                              <p:cond delay="1500"/>
                            </p:stCondLst>
                            <p:childTnLst>
                              <p:par>
                                <p:cTn id="32" presetID="53" presetClass="entr" presetSubtype="16" fill="hold" nodeType="afterEffect">
                                  <p:stCondLst>
                                    <p:cond delay="0"/>
                                  </p:stCondLst>
                                  <p:childTnLst>
                                    <p:set>
                                      <p:cBhvr>
                                        <p:cTn id="33" dur="1" fill="hold">
                                          <p:stCondLst>
                                            <p:cond delay="0"/>
                                          </p:stCondLst>
                                        </p:cTn>
                                        <p:tgtEl>
                                          <p:spTgt spid="63"/>
                                        </p:tgtEl>
                                        <p:attrNameLst>
                                          <p:attrName>style.visibility</p:attrName>
                                        </p:attrNameLst>
                                      </p:cBhvr>
                                      <p:to>
                                        <p:strVal val="visible"/>
                                      </p:to>
                                    </p:set>
                                    <p:anim calcmode="lin" valueType="num">
                                      <p:cBhvr>
                                        <p:cTn id="34" dur="500" fill="hold"/>
                                        <p:tgtEl>
                                          <p:spTgt spid="63"/>
                                        </p:tgtEl>
                                        <p:attrNameLst>
                                          <p:attrName>ppt_w</p:attrName>
                                        </p:attrNameLst>
                                      </p:cBhvr>
                                      <p:tavLst>
                                        <p:tav tm="0">
                                          <p:val>
                                            <p:fltVal val="0"/>
                                          </p:val>
                                        </p:tav>
                                        <p:tav tm="100000">
                                          <p:val>
                                            <p:strVal val="#ppt_w"/>
                                          </p:val>
                                        </p:tav>
                                      </p:tavLst>
                                    </p:anim>
                                    <p:anim calcmode="lin" valueType="num">
                                      <p:cBhvr>
                                        <p:cTn id="35" dur="500" fill="hold"/>
                                        <p:tgtEl>
                                          <p:spTgt spid="63"/>
                                        </p:tgtEl>
                                        <p:attrNameLst>
                                          <p:attrName>ppt_h</p:attrName>
                                        </p:attrNameLst>
                                      </p:cBhvr>
                                      <p:tavLst>
                                        <p:tav tm="0">
                                          <p:val>
                                            <p:fltVal val="0"/>
                                          </p:val>
                                        </p:tav>
                                        <p:tav tm="100000">
                                          <p:val>
                                            <p:strVal val="#ppt_h"/>
                                          </p:val>
                                        </p:tav>
                                      </p:tavLst>
                                    </p:anim>
                                    <p:animEffect transition="in" filter="fade">
                                      <p:cBhvr>
                                        <p:cTn id="36" dur="500"/>
                                        <p:tgtEl>
                                          <p:spTgt spid="63"/>
                                        </p:tgtEl>
                                      </p:cBhvr>
                                    </p:animEffect>
                                  </p:childTnLst>
                                </p:cTn>
                              </p:par>
                              <p:par>
                                <p:cTn id="37" presetID="42" presetClass="entr" presetSubtype="0" fill="hold" grpId="0" nodeType="withEffect">
                                  <p:stCondLst>
                                    <p:cond delay="0"/>
                                  </p:stCondLst>
                                  <p:childTnLst>
                                    <p:set>
                                      <p:cBhvr>
                                        <p:cTn id="38" dur="500"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anim calcmode="lin" valueType="num">
                                      <p:cBhvr>
                                        <p:cTn id="40" dur="500" fill="hold"/>
                                        <p:tgtEl>
                                          <p:spTgt spid="48"/>
                                        </p:tgtEl>
                                        <p:attrNameLst>
                                          <p:attrName>ppt_x</p:attrName>
                                        </p:attrNameLst>
                                      </p:cBhvr>
                                      <p:tavLst>
                                        <p:tav tm="0">
                                          <p:val>
                                            <p:strVal val="#ppt_x"/>
                                          </p:val>
                                        </p:tav>
                                        <p:tav tm="100000">
                                          <p:val>
                                            <p:strVal val="#ppt_x"/>
                                          </p:val>
                                        </p:tav>
                                      </p:tavLst>
                                    </p:anim>
                                    <p:anim calcmode="lin" valueType="num">
                                      <p:cBhvr>
                                        <p:cTn id="41" dur="500" fill="hold"/>
                                        <p:tgtEl>
                                          <p:spTgt spid="48"/>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53" presetClass="entr" presetSubtype="16" fill="hold" nodeType="afterEffect">
                                  <p:stCondLst>
                                    <p:cond delay="0"/>
                                  </p:stCondLst>
                                  <p:childTnLst>
                                    <p:set>
                                      <p:cBhvr>
                                        <p:cTn id="44" dur="1" fill="hold">
                                          <p:stCondLst>
                                            <p:cond delay="0"/>
                                          </p:stCondLst>
                                        </p:cTn>
                                        <p:tgtEl>
                                          <p:spTgt spid="57"/>
                                        </p:tgtEl>
                                        <p:attrNameLst>
                                          <p:attrName>style.visibility</p:attrName>
                                        </p:attrNameLst>
                                      </p:cBhvr>
                                      <p:to>
                                        <p:strVal val="visible"/>
                                      </p:to>
                                    </p:set>
                                    <p:anim calcmode="lin" valueType="num">
                                      <p:cBhvr>
                                        <p:cTn id="45" dur="500" fill="hold"/>
                                        <p:tgtEl>
                                          <p:spTgt spid="57"/>
                                        </p:tgtEl>
                                        <p:attrNameLst>
                                          <p:attrName>ppt_w</p:attrName>
                                        </p:attrNameLst>
                                      </p:cBhvr>
                                      <p:tavLst>
                                        <p:tav tm="0">
                                          <p:val>
                                            <p:fltVal val="0"/>
                                          </p:val>
                                        </p:tav>
                                        <p:tav tm="100000">
                                          <p:val>
                                            <p:strVal val="#ppt_w"/>
                                          </p:val>
                                        </p:tav>
                                      </p:tavLst>
                                    </p:anim>
                                    <p:anim calcmode="lin" valueType="num">
                                      <p:cBhvr>
                                        <p:cTn id="46" dur="500" fill="hold"/>
                                        <p:tgtEl>
                                          <p:spTgt spid="57"/>
                                        </p:tgtEl>
                                        <p:attrNameLst>
                                          <p:attrName>ppt_h</p:attrName>
                                        </p:attrNameLst>
                                      </p:cBhvr>
                                      <p:tavLst>
                                        <p:tav tm="0">
                                          <p:val>
                                            <p:fltVal val="0"/>
                                          </p:val>
                                        </p:tav>
                                        <p:tav tm="100000">
                                          <p:val>
                                            <p:strVal val="#ppt_h"/>
                                          </p:val>
                                        </p:tav>
                                      </p:tavLst>
                                    </p:anim>
                                    <p:animEffect transition="in" filter="fade">
                                      <p:cBhvr>
                                        <p:cTn id="47" dur="500"/>
                                        <p:tgtEl>
                                          <p:spTgt spid="57"/>
                                        </p:tgtEl>
                                      </p:cBhvr>
                                    </p:animEffect>
                                  </p:childTnLst>
                                </p:cTn>
                              </p:par>
                              <p:par>
                                <p:cTn id="48" presetID="42" presetClass="entr" presetSubtype="0" fill="hold" grpId="0" nodeType="withEffect">
                                  <p:stCondLst>
                                    <p:cond delay="0"/>
                                  </p:stCondLst>
                                  <p:childTnLst>
                                    <p:set>
                                      <p:cBhvr>
                                        <p:cTn id="49" dur="500"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anim calcmode="lin" valueType="num">
                                      <p:cBhvr>
                                        <p:cTn id="51" dur="500" fill="hold"/>
                                        <p:tgtEl>
                                          <p:spTgt spid="49"/>
                                        </p:tgtEl>
                                        <p:attrNameLst>
                                          <p:attrName>ppt_x</p:attrName>
                                        </p:attrNameLst>
                                      </p:cBhvr>
                                      <p:tavLst>
                                        <p:tav tm="0">
                                          <p:val>
                                            <p:strVal val="#ppt_x"/>
                                          </p:val>
                                        </p:tav>
                                        <p:tav tm="100000">
                                          <p:val>
                                            <p:strVal val="#ppt_x"/>
                                          </p:val>
                                        </p:tav>
                                      </p:tavLst>
                                    </p:anim>
                                    <p:anim calcmode="lin" valueType="num">
                                      <p:cBhvr>
                                        <p:cTn id="52" dur="500" fill="hold"/>
                                        <p:tgtEl>
                                          <p:spTgt spid="49"/>
                                        </p:tgtEl>
                                        <p:attrNameLst>
                                          <p:attrName>ppt_y</p:attrName>
                                        </p:attrNameLst>
                                      </p:cBhvr>
                                      <p:tavLst>
                                        <p:tav tm="0">
                                          <p:val>
                                            <p:strVal val="#ppt_y+.1"/>
                                          </p:val>
                                        </p:tav>
                                        <p:tav tm="100000">
                                          <p:val>
                                            <p:strVal val="#ppt_y"/>
                                          </p:val>
                                        </p:tav>
                                      </p:tavLst>
                                    </p:anim>
                                  </p:childTnLst>
                                </p:cTn>
                              </p:par>
                            </p:childTnLst>
                          </p:cTn>
                        </p:par>
                        <p:par>
                          <p:cTn id="53" fill="hold">
                            <p:stCondLst>
                              <p:cond delay="2500"/>
                            </p:stCondLst>
                            <p:childTnLst>
                              <p:par>
                                <p:cTn id="54" presetID="53" presetClass="entr" presetSubtype="16"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 calcmode="lin" valueType="num">
                                      <p:cBhvr>
                                        <p:cTn id="56" dur="500" fill="hold"/>
                                        <p:tgtEl>
                                          <p:spTgt spid="71"/>
                                        </p:tgtEl>
                                        <p:attrNameLst>
                                          <p:attrName>ppt_w</p:attrName>
                                        </p:attrNameLst>
                                      </p:cBhvr>
                                      <p:tavLst>
                                        <p:tav tm="0">
                                          <p:val>
                                            <p:fltVal val="0"/>
                                          </p:val>
                                        </p:tav>
                                        <p:tav tm="100000">
                                          <p:val>
                                            <p:strVal val="#ppt_w"/>
                                          </p:val>
                                        </p:tav>
                                      </p:tavLst>
                                    </p:anim>
                                    <p:anim calcmode="lin" valueType="num">
                                      <p:cBhvr>
                                        <p:cTn id="57" dur="500" fill="hold"/>
                                        <p:tgtEl>
                                          <p:spTgt spid="71"/>
                                        </p:tgtEl>
                                        <p:attrNameLst>
                                          <p:attrName>ppt_h</p:attrName>
                                        </p:attrNameLst>
                                      </p:cBhvr>
                                      <p:tavLst>
                                        <p:tav tm="0">
                                          <p:val>
                                            <p:fltVal val="0"/>
                                          </p:val>
                                        </p:tav>
                                        <p:tav tm="100000">
                                          <p:val>
                                            <p:strVal val="#ppt_h"/>
                                          </p:val>
                                        </p:tav>
                                      </p:tavLst>
                                    </p:anim>
                                    <p:animEffect transition="in" filter="fade">
                                      <p:cBhvr>
                                        <p:cTn id="58" dur="500"/>
                                        <p:tgtEl>
                                          <p:spTgt spid="71"/>
                                        </p:tgtEl>
                                      </p:cBhvr>
                                    </p:animEffect>
                                  </p:childTnLst>
                                </p:cTn>
                              </p:par>
                              <p:par>
                                <p:cTn id="59" presetID="42" presetClass="entr" presetSubtype="0" fill="hold" grpId="0" nodeType="withEffect">
                                  <p:stCondLst>
                                    <p:cond delay="0"/>
                                  </p:stCondLst>
                                  <p:childTnLst>
                                    <p:set>
                                      <p:cBhvr>
                                        <p:cTn id="60" dur="500"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anim calcmode="lin" valueType="num">
                                      <p:cBhvr>
                                        <p:cTn id="62" dur="500" fill="hold"/>
                                        <p:tgtEl>
                                          <p:spTgt spid="50"/>
                                        </p:tgtEl>
                                        <p:attrNameLst>
                                          <p:attrName>ppt_x</p:attrName>
                                        </p:attrNameLst>
                                      </p:cBhvr>
                                      <p:tavLst>
                                        <p:tav tm="0">
                                          <p:val>
                                            <p:strVal val="#ppt_x"/>
                                          </p:val>
                                        </p:tav>
                                        <p:tav tm="100000">
                                          <p:val>
                                            <p:strVal val="#ppt_x"/>
                                          </p:val>
                                        </p:tav>
                                      </p:tavLst>
                                    </p:anim>
                                    <p:anim calcmode="lin" valueType="num">
                                      <p:cBhvr>
                                        <p:cTn id="63" dur="500" fill="hold"/>
                                        <p:tgtEl>
                                          <p:spTgt spid="50"/>
                                        </p:tgtEl>
                                        <p:attrNameLst>
                                          <p:attrName>ppt_y</p:attrName>
                                        </p:attrNameLst>
                                      </p:cBhvr>
                                      <p:tavLst>
                                        <p:tav tm="0">
                                          <p:val>
                                            <p:strVal val="#ppt_y+.1"/>
                                          </p:val>
                                        </p:tav>
                                        <p:tav tm="100000">
                                          <p:val>
                                            <p:strVal val="#ppt_y"/>
                                          </p:val>
                                        </p:tav>
                                      </p:tavLst>
                                    </p:anim>
                                  </p:childTnLst>
                                </p:cTn>
                              </p:par>
                            </p:childTnLst>
                          </p:cTn>
                        </p:par>
                        <p:par>
                          <p:cTn id="64" fill="hold">
                            <p:stCondLst>
                              <p:cond delay="3000"/>
                            </p:stCondLst>
                            <p:childTnLst>
                              <p:par>
                                <p:cTn id="65" presetID="18" presetClass="entr" presetSubtype="6"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strips(downRight)">
                                      <p:cBhvr>
                                        <p:cTn id="67" dur="500"/>
                                        <p:tgtEl>
                                          <p:spTgt spid="5"/>
                                        </p:tgtEl>
                                      </p:cBhvr>
                                    </p:animEffect>
                                  </p:childTnLst>
                                </p:cTn>
                              </p:par>
                            </p:childTnLst>
                          </p:cTn>
                        </p:par>
                        <p:par>
                          <p:cTn id="68" fill="hold">
                            <p:stCondLst>
                              <p:cond delay="3500"/>
                            </p:stCondLst>
                            <p:childTnLst>
                              <p:par>
                                <p:cTn id="69" presetID="12" presetClass="entr" presetSubtype="4" fill="hold"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slide(fromBottom)">
                                      <p:cBhvr>
                                        <p:cTn id="71" dur="500"/>
                                        <p:tgtEl>
                                          <p:spTgt spid="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1000"/>
                                        <p:tgtEl>
                                          <p:spTgt spid="27"/>
                                        </p:tgtEl>
                                      </p:cBhvr>
                                    </p:animEffect>
                                  </p:childTnLst>
                                </p:cTn>
                              </p:par>
                            </p:childTnLst>
                          </p:cTn>
                        </p:par>
                        <p:par>
                          <p:cTn id="75" fill="hold">
                            <p:stCondLst>
                              <p:cond delay="4000"/>
                            </p:stCondLst>
                            <p:childTnLst>
                              <p:par>
                                <p:cTn id="76" presetID="12" presetClass="entr" presetSubtype="4" fill="hold" nodeType="after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slide(fromBottom)">
                                      <p:cBhvr>
                                        <p:cTn id="78" dur="500"/>
                                        <p:tgtEl>
                                          <p:spTgt spid="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fade">
                                      <p:cBhvr>
                                        <p:cTn id="81" dur="1000"/>
                                        <p:tgtEl>
                                          <p:spTgt spid="28"/>
                                        </p:tgtEl>
                                      </p:cBhvr>
                                    </p:animEffect>
                                  </p:childTnLst>
                                </p:cTn>
                              </p:par>
                            </p:childTnLst>
                          </p:cTn>
                        </p:par>
                        <p:par>
                          <p:cTn id="82" fill="hold">
                            <p:stCondLst>
                              <p:cond delay="4500"/>
                            </p:stCondLst>
                            <p:childTnLst>
                              <p:par>
                                <p:cTn id="83" presetID="12" presetClass="entr" presetSubtype="4" fill="hold" nodeType="after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slide(fromBottom)">
                                      <p:cBhvr>
                                        <p:cTn id="85" dur="500"/>
                                        <p:tgtEl>
                                          <p:spTgt spid="1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fade">
                                      <p:cBhvr>
                                        <p:cTn id="88" dur="1000"/>
                                        <p:tgtEl>
                                          <p:spTgt spid="29"/>
                                        </p:tgtEl>
                                      </p:cBhvr>
                                    </p:animEffect>
                                  </p:childTnLst>
                                </p:cTn>
                              </p:par>
                            </p:childTnLst>
                          </p:cTn>
                        </p:par>
                        <p:par>
                          <p:cTn id="89" fill="hold">
                            <p:stCondLst>
                              <p:cond delay="5000"/>
                            </p:stCondLst>
                            <p:childTnLst>
                              <p:par>
                                <p:cTn id="90" presetID="12" presetClass="entr" presetSubtype="4"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slide(fromBottom)">
                                      <p:cBhvr>
                                        <p:cTn id="92" dur="500"/>
                                        <p:tgtEl>
                                          <p:spTgt spid="1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1000"/>
                                        <p:tgtEl>
                                          <p:spTgt spid="30"/>
                                        </p:tgtEl>
                                      </p:cBhvr>
                                    </p:animEffect>
                                  </p:childTnLst>
                                </p:cTn>
                              </p:par>
                            </p:childTnLst>
                          </p:cTn>
                        </p:par>
                        <p:par>
                          <p:cTn id="96" fill="hold">
                            <p:stCondLst>
                              <p:cond delay="5500"/>
                            </p:stCondLst>
                            <p:childTnLst>
                              <p:par>
                                <p:cTn id="97" presetID="12" presetClass="entr" presetSubtype="4" fill="hold" nodeType="afterEffect">
                                  <p:stCondLst>
                                    <p:cond delay="0"/>
                                  </p:stCondLst>
                                  <p:childTnLst>
                                    <p:set>
                                      <p:cBhvr>
                                        <p:cTn id="98" dur="1" fill="hold">
                                          <p:stCondLst>
                                            <p:cond delay="0"/>
                                          </p:stCondLst>
                                        </p:cTn>
                                        <p:tgtEl>
                                          <p:spTgt spid="21"/>
                                        </p:tgtEl>
                                        <p:attrNameLst>
                                          <p:attrName>style.visibility</p:attrName>
                                        </p:attrNameLst>
                                      </p:cBhvr>
                                      <p:to>
                                        <p:strVal val="visible"/>
                                      </p:to>
                                    </p:set>
                                    <p:animEffect transition="in" filter="slide(fromBottom)">
                                      <p:cBhvr>
                                        <p:cTn id="99" dur="500"/>
                                        <p:tgtEl>
                                          <p:spTgt spid="2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1000"/>
                                        <p:tgtEl>
                                          <p:spTgt spid="31"/>
                                        </p:tgtEl>
                                      </p:cBhvr>
                                    </p:animEffect>
                                  </p:childTnLst>
                                </p:cTn>
                              </p:par>
                            </p:childTnLst>
                          </p:cTn>
                        </p:par>
                        <p:par>
                          <p:cTn id="103" fill="hold">
                            <p:stCondLst>
                              <p:cond delay="6000"/>
                            </p:stCondLst>
                            <p:childTnLst>
                              <p:par>
                                <p:cTn id="104" presetID="13" presetClass="entr" presetSubtype="16" fill="hold" nodeType="afterEffect">
                                  <p:stCondLst>
                                    <p:cond delay="0"/>
                                  </p:stCondLst>
                                  <p:childTnLst>
                                    <p:set>
                                      <p:cBhvr>
                                        <p:cTn id="105" dur="1" fill="hold">
                                          <p:stCondLst>
                                            <p:cond delay="0"/>
                                          </p:stCondLst>
                                        </p:cTn>
                                        <p:tgtEl>
                                          <p:spTgt spid="70"/>
                                        </p:tgtEl>
                                        <p:attrNameLst>
                                          <p:attrName>style.visibility</p:attrName>
                                        </p:attrNameLst>
                                      </p:cBhvr>
                                      <p:to>
                                        <p:strVal val="visible"/>
                                      </p:to>
                                    </p:set>
                                    <p:animEffect transition="in" filter="plus(in)">
                                      <p:cBhvr>
                                        <p:cTn id="106" dur="500"/>
                                        <p:tgtEl>
                                          <p:spTgt spid="70"/>
                                        </p:tgtEl>
                                      </p:cBhvr>
                                    </p:animEffect>
                                  </p:childTnLst>
                                </p:cTn>
                              </p:par>
                            </p:childTnLst>
                          </p:cTn>
                        </p:par>
                        <p:par>
                          <p:cTn id="107" fill="hold">
                            <p:stCondLst>
                              <p:cond delay="6500"/>
                            </p:stCondLst>
                            <p:childTnLst>
                              <p:par>
                                <p:cTn id="108" presetID="10" presetClass="entr" presetSubtype="0" fill="hold" grpId="0" nodeType="afterEffect">
                                  <p:stCondLst>
                                    <p:cond delay="0"/>
                                  </p:stCondLst>
                                  <p:childTnLst>
                                    <p:set>
                                      <p:cBhvr>
                                        <p:cTn id="109" dur="1" fill="hold">
                                          <p:stCondLst>
                                            <p:cond delay="0"/>
                                          </p:stCondLst>
                                        </p:cTn>
                                        <p:tgtEl>
                                          <p:spTgt spid="69"/>
                                        </p:tgtEl>
                                        <p:attrNameLst>
                                          <p:attrName>style.visibility</p:attrName>
                                        </p:attrNameLst>
                                      </p:cBhvr>
                                      <p:to>
                                        <p:strVal val="visible"/>
                                      </p:to>
                                    </p:set>
                                    <p:animEffect transition="in" filter="fade">
                                      <p:cBhvr>
                                        <p:cTn id="11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 grpId="0" bldLvl="0" animBg="1"/>
      <p:bldP spid="27" grpId="0"/>
      <p:bldP spid="28" grpId="0"/>
      <p:bldP spid="30" grpId="0"/>
      <p:bldP spid="31" grpId="0"/>
      <p:bldP spid="69" grpId="0"/>
      <p:bldP spid="2" grpId="0"/>
      <p:bldP spid="4" grpId="0"/>
      <p:bldP spid="48" grpId="0"/>
      <p:bldP spid="49"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1524000"/>
            <a:ext cx="926672" cy="383176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600" dirty="0">
                  <a:solidFill>
                    <a:schemeClr val="bg1"/>
                  </a:solidFill>
                  <a:latin typeface="华文隶书" panose="02010800040101010101" pitchFamily="2" charset="-122"/>
                  <a:ea typeface="华文隶书" panose="02010800040101010101" pitchFamily="2" charset="-122"/>
                </a:rPr>
                <a:t>代码统计</a:t>
              </a:r>
              <a:r>
                <a:rPr lang="en-US" altLang="zh-CN" sz="3600" spc="600" dirty="0">
                  <a:solidFill>
                    <a:schemeClr val="bg1"/>
                  </a:solidFill>
                  <a:latin typeface="华文隶书" panose="02010800040101010101" pitchFamily="2" charset="-122"/>
                  <a:ea typeface="华文隶书" panose="02010800040101010101" pitchFamily="2" charset="-122"/>
                </a:rPr>
                <a:t>-</a:t>
              </a:r>
              <a:r>
                <a:rPr lang="zh-CN" altLang="en-US" sz="3600" spc="600" dirty="0">
                  <a:solidFill>
                    <a:schemeClr val="bg1"/>
                  </a:solidFill>
                  <a:latin typeface="华文隶书" panose="02010800040101010101" pitchFamily="2" charset="-122"/>
                  <a:ea typeface="华文隶书" panose="02010800040101010101" pitchFamily="2" charset="-122"/>
                </a:rPr>
                <a:t>行数</a:t>
              </a:r>
            </a:p>
          </p:txBody>
        </p:sp>
        <p:sp>
          <p:nvSpPr>
            <p:cNvPr id="12" name="矩形 11"/>
            <p:cNvSpPr/>
            <p:nvPr/>
          </p:nvSpPr>
          <p:spPr>
            <a:xfrm>
              <a:off x="181338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3542665" y="256540"/>
            <a:ext cx="5824220" cy="583565"/>
          </a:xfrm>
          <a:prstGeom prst="rect">
            <a:avLst/>
          </a:prstGeom>
          <a:noFill/>
        </p:spPr>
        <p:txBody>
          <a:bodyPr wrap="square" rtlCol="0">
            <a:spAutoFit/>
          </a:bodyPr>
          <a:lstStyle/>
          <a:p>
            <a:r>
              <a:rPr lang="en-US" sz="3200">
                <a:latin typeface="华文楷体" panose="02010600040101010101" pitchFamily="2" charset="-122"/>
                <a:ea typeface="华文楷体" panose="02010600040101010101" pitchFamily="2" charset="-122"/>
                <a:cs typeface="华文楷体" panose="02010600040101010101" pitchFamily="2" charset="-122"/>
              </a:rPr>
              <a:t>Sonarqube</a:t>
            </a:r>
            <a:r>
              <a:rPr lang="zh-CN" altLang="en-US" sz="3200">
                <a:latin typeface="华文楷体" panose="02010600040101010101" pitchFamily="2" charset="-122"/>
                <a:ea typeface="华文楷体" panose="02010600040101010101" pitchFamily="2" charset="-122"/>
                <a:cs typeface="华文楷体" panose="02010600040101010101" pitchFamily="2" charset="-122"/>
              </a:rPr>
              <a:t>前端代码行数</a:t>
            </a:r>
            <a:r>
              <a:rPr lang="en-US" altLang="zh-CN" sz="3200">
                <a:latin typeface="华文楷体" panose="02010600040101010101" pitchFamily="2" charset="-122"/>
                <a:ea typeface="华文楷体" panose="02010600040101010101" pitchFamily="2" charset="-122"/>
                <a:cs typeface="华文楷体" panose="02010600040101010101" pitchFamily="2" charset="-122"/>
              </a:rPr>
              <a:t>-4730</a:t>
            </a:r>
            <a:r>
              <a:rPr lang="zh-CN" altLang="en-US" sz="3200">
                <a:latin typeface="华文楷体" panose="02010600040101010101" pitchFamily="2" charset="-122"/>
                <a:ea typeface="华文楷体" panose="02010600040101010101" pitchFamily="2" charset="-122"/>
                <a:cs typeface="华文楷体" panose="02010600040101010101" pitchFamily="2" charset="-122"/>
              </a:rPr>
              <a:t>行</a:t>
            </a:r>
          </a:p>
        </p:txBody>
      </p:sp>
      <p:pic>
        <p:nvPicPr>
          <p:cNvPr id="3" name="图片 2" descr="前端代码行"/>
          <p:cNvPicPr>
            <a:picLocks noChangeAspect="1"/>
          </p:cNvPicPr>
          <p:nvPr/>
        </p:nvPicPr>
        <p:blipFill>
          <a:blip r:embed="rId3"/>
          <a:stretch>
            <a:fillRect/>
          </a:stretch>
        </p:blipFill>
        <p:spPr>
          <a:xfrm>
            <a:off x="1099185" y="1104265"/>
            <a:ext cx="10719435" cy="548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ox(in)">
                                      <p:cBhvr>
                                        <p:cTn id="2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1524000"/>
            <a:ext cx="926672" cy="383176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600" dirty="0">
                  <a:solidFill>
                    <a:schemeClr val="bg1"/>
                  </a:solidFill>
                  <a:latin typeface="华文隶书" panose="02010800040101010101" pitchFamily="2" charset="-122"/>
                  <a:ea typeface="华文隶书" panose="02010800040101010101" pitchFamily="2" charset="-122"/>
                </a:rPr>
                <a:t>代码统计</a:t>
              </a:r>
              <a:r>
                <a:rPr lang="en-US" altLang="zh-CN" sz="3600" spc="600" dirty="0">
                  <a:solidFill>
                    <a:schemeClr val="bg1"/>
                  </a:solidFill>
                  <a:latin typeface="华文隶书" panose="02010800040101010101" pitchFamily="2" charset="-122"/>
                  <a:ea typeface="华文隶书" panose="02010800040101010101" pitchFamily="2" charset="-122"/>
                </a:rPr>
                <a:t>-</a:t>
              </a:r>
              <a:r>
                <a:rPr lang="zh-CN" altLang="en-US" sz="3600" spc="600" dirty="0">
                  <a:solidFill>
                    <a:schemeClr val="bg1"/>
                  </a:solidFill>
                  <a:latin typeface="华文隶书" panose="02010800040101010101" pitchFamily="2" charset="-122"/>
                  <a:ea typeface="华文隶书" panose="02010800040101010101" pitchFamily="2" charset="-122"/>
                </a:rPr>
                <a:t>行数</a:t>
              </a:r>
            </a:p>
          </p:txBody>
        </p:sp>
        <p:sp>
          <p:nvSpPr>
            <p:cNvPr id="12" name="矩形 11"/>
            <p:cNvSpPr/>
            <p:nvPr/>
          </p:nvSpPr>
          <p:spPr>
            <a:xfrm>
              <a:off x="181338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3542665" y="256540"/>
            <a:ext cx="6500495" cy="583565"/>
          </a:xfrm>
          <a:prstGeom prst="rect">
            <a:avLst/>
          </a:prstGeom>
          <a:noFill/>
        </p:spPr>
        <p:txBody>
          <a:bodyPr wrap="square" rtlCol="0">
            <a:spAutoFit/>
          </a:bodyPr>
          <a:lstStyle/>
          <a:p>
            <a:r>
              <a:rPr lang="en-US" sz="3200">
                <a:latin typeface="华文楷体" panose="02010600040101010101" pitchFamily="2" charset="-122"/>
                <a:ea typeface="华文楷体" panose="02010600040101010101" pitchFamily="2" charset="-122"/>
                <a:cs typeface="华文楷体" panose="02010600040101010101" pitchFamily="2" charset="-122"/>
              </a:rPr>
              <a:t>Sonarqube</a:t>
            </a:r>
            <a:r>
              <a:rPr lang="zh-CN" altLang="en-US" sz="3200">
                <a:latin typeface="华文楷体" panose="02010600040101010101" pitchFamily="2" charset="-122"/>
                <a:ea typeface="华文楷体" panose="02010600040101010101" pitchFamily="2" charset="-122"/>
                <a:cs typeface="华文楷体" panose="02010600040101010101" pitchFamily="2" charset="-122"/>
              </a:rPr>
              <a:t>后端代码行数</a:t>
            </a:r>
            <a:r>
              <a:rPr lang="en-US" altLang="zh-CN" sz="3200">
                <a:latin typeface="华文楷体" panose="02010600040101010101" pitchFamily="2" charset="-122"/>
                <a:ea typeface="华文楷体" panose="02010600040101010101" pitchFamily="2" charset="-122"/>
                <a:cs typeface="华文楷体" panose="02010600040101010101" pitchFamily="2" charset="-122"/>
              </a:rPr>
              <a:t>-1192</a:t>
            </a:r>
            <a:r>
              <a:rPr lang="zh-CN" altLang="en-US" sz="3200">
                <a:latin typeface="华文楷体" panose="02010600040101010101" pitchFamily="2" charset="-122"/>
                <a:ea typeface="华文楷体" panose="02010600040101010101" pitchFamily="2" charset="-122"/>
                <a:cs typeface="华文楷体" panose="02010600040101010101" pitchFamily="2" charset="-122"/>
              </a:rPr>
              <a:t>行</a:t>
            </a:r>
          </a:p>
        </p:txBody>
      </p:sp>
      <p:pic>
        <p:nvPicPr>
          <p:cNvPr id="2" name="图片 1" descr="后端代码行"/>
          <p:cNvPicPr>
            <a:picLocks noChangeAspect="1"/>
          </p:cNvPicPr>
          <p:nvPr/>
        </p:nvPicPr>
        <p:blipFill>
          <a:blip r:embed="rId3"/>
          <a:stretch>
            <a:fillRect/>
          </a:stretch>
        </p:blipFill>
        <p:spPr>
          <a:xfrm>
            <a:off x="1301115" y="840105"/>
            <a:ext cx="9313545" cy="56457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500"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1365250"/>
            <a:ext cx="926465" cy="4119245"/>
            <a:chOff x="1656871" y="-114720"/>
            <a:chExt cx="1863722" cy="2976762"/>
          </a:xfrm>
        </p:grpSpPr>
        <p:sp>
          <p:nvSpPr>
            <p:cNvPr id="11" name="_14"/>
            <p:cNvSpPr txBox="1">
              <a:spLocks noChangeArrowheads="1"/>
            </p:cNvSpPr>
            <p:nvPr/>
          </p:nvSpPr>
          <p:spPr bwMode="auto">
            <a:xfrm>
              <a:off x="1656871" y="-114720"/>
              <a:ext cx="1863722" cy="2976762"/>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600" dirty="0">
                  <a:solidFill>
                    <a:schemeClr val="bg1"/>
                  </a:solidFill>
                  <a:latin typeface="华文隶书" panose="02010800040101010101" pitchFamily="2" charset="-122"/>
                  <a:ea typeface="华文隶书" panose="02010800040101010101" pitchFamily="2" charset="-122"/>
                </a:rPr>
                <a:t>代码统计</a:t>
              </a:r>
              <a:r>
                <a:rPr lang="en-US" altLang="zh-CN" sz="3600" spc="600" dirty="0">
                  <a:solidFill>
                    <a:schemeClr val="bg1"/>
                  </a:solidFill>
                  <a:latin typeface="华文隶书" panose="02010800040101010101" pitchFamily="2" charset="-122"/>
                  <a:ea typeface="华文隶书" panose="02010800040101010101" pitchFamily="2" charset="-122"/>
                </a:rPr>
                <a:t>-</a:t>
              </a:r>
              <a:r>
                <a:rPr lang="zh-CN" altLang="en-US" sz="3600" spc="600" dirty="0">
                  <a:solidFill>
                    <a:schemeClr val="bg1"/>
                  </a:solidFill>
                  <a:latin typeface="华文隶书" panose="02010800040101010101" pitchFamily="2" charset="-122"/>
                  <a:ea typeface="华文隶书" panose="02010800040101010101" pitchFamily="2" charset="-122"/>
                </a:rPr>
                <a:t>模块数</a:t>
              </a:r>
            </a:p>
          </p:txBody>
        </p:sp>
        <p:sp>
          <p:nvSpPr>
            <p:cNvPr id="12" name="矩形 11"/>
            <p:cNvSpPr/>
            <p:nvPr/>
          </p:nvSpPr>
          <p:spPr>
            <a:xfrm>
              <a:off x="181338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3902710" y="256540"/>
            <a:ext cx="3158490" cy="583565"/>
          </a:xfrm>
          <a:prstGeom prst="rect">
            <a:avLst/>
          </a:prstGeom>
          <a:noFill/>
        </p:spPr>
        <p:txBody>
          <a:bodyPr wrap="square" rtlCol="0">
            <a:spAutoFit/>
          </a:bodyPr>
          <a:lstStyle/>
          <a:p>
            <a:r>
              <a:rPr lang="zh-CN" sz="3200">
                <a:latin typeface="华文楷体" panose="02010600040101010101" pitchFamily="2" charset="-122"/>
                <a:ea typeface="华文楷体" panose="02010600040101010101" pitchFamily="2" charset="-122"/>
                <a:cs typeface="华文楷体" panose="02010600040101010101" pitchFamily="2" charset="-122"/>
              </a:rPr>
              <a:t>后端项目结构图</a:t>
            </a:r>
          </a:p>
        </p:txBody>
      </p:sp>
      <p:pic>
        <p:nvPicPr>
          <p:cNvPr id="2" name="图片 1" descr="后端项目结构图"/>
          <p:cNvPicPr>
            <a:picLocks noChangeAspect="1"/>
          </p:cNvPicPr>
          <p:nvPr/>
        </p:nvPicPr>
        <p:blipFill>
          <a:blip r:embed="rId3"/>
          <a:stretch>
            <a:fillRect/>
          </a:stretch>
        </p:blipFill>
        <p:spPr>
          <a:xfrm>
            <a:off x="3542665" y="947420"/>
            <a:ext cx="4382770" cy="52844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a:noFill/>
          <a:ln>
            <a:solidFill>
              <a:schemeClr val="bg1">
                <a:lumMod val="95000"/>
              </a:schemeClr>
            </a:solidFill>
          </a:ln>
        </p:spPr>
      </p:pic>
      <p:grpSp>
        <p:nvGrpSpPr>
          <p:cNvPr id="10" name="组合 9"/>
          <p:cNvGrpSpPr/>
          <p:nvPr/>
        </p:nvGrpSpPr>
        <p:grpSpPr>
          <a:xfrm>
            <a:off x="1656871" y="0"/>
            <a:ext cx="1864138" cy="276901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4800" spc="600" dirty="0">
                  <a:solidFill>
                    <a:schemeClr val="bg1"/>
                  </a:solidFill>
                  <a:latin typeface="叶根友刀锋黑草" panose="02010601030101010101" pitchFamily="2" charset="-122"/>
                  <a:ea typeface="叶根友刀锋黑草" panose="02010601030101010101" pitchFamily="2" charset="-122"/>
                </a:rPr>
                <a:t>第四章</a:t>
              </a:r>
            </a:p>
          </p:txBody>
        </p:sp>
        <p:sp>
          <p:nvSpPr>
            <p:cNvPr id="12" name="矩形 11"/>
            <p:cNvSpPr/>
            <p:nvPr/>
          </p:nvSpPr>
          <p:spPr>
            <a:xfrm>
              <a:off x="175847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4489096" y="1865796"/>
            <a:ext cx="4209176" cy="710326"/>
            <a:chOff x="4150600" y="1393760"/>
            <a:chExt cx="4209176" cy="710326"/>
          </a:xfrm>
        </p:grpSpPr>
        <p:sp>
          <p:nvSpPr>
            <p:cNvPr id="18" name="圆角矩形 52"/>
            <p:cNvSpPr/>
            <p:nvPr/>
          </p:nvSpPr>
          <p:spPr>
            <a:xfrm>
              <a:off x="4533900" y="1463173"/>
              <a:ext cx="3825876" cy="571500"/>
            </a:xfrm>
            <a:prstGeom prst="roundRect">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楷体" panose="02010600040101010101" pitchFamily="2" charset="-122"/>
                <a:ea typeface="华文楷体" panose="02010600040101010101" pitchFamily="2" charset="-122"/>
              </a:endParaRPr>
            </a:p>
          </p:txBody>
        </p:sp>
        <p:sp>
          <p:nvSpPr>
            <p:cNvPr id="19" name="椭圆 18"/>
            <p:cNvSpPr/>
            <p:nvPr/>
          </p:nvSpPr>
          <p:spPr>
            <a:xfrm>
              <a:off x="4150600" y="1393760"/>
              <a:ext cx="710326" cy="710326"/>
            </a:xfrm>
            <a:prstGeom prst="ellipse">
              <a:avLst/>
            </a:prstGeom>
            <a:solidFill>
              <a:srgbClr val="4F5666"/>
            </a:solidFill>
            <a:ln w="1206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1</a:t>
              </a:r>
            </a:p>
          </p:txBody>
        </p:sp>
        <p:sp>
          <p:nvSpPr>
            <p:cNvPr id="20" name="文本框 19"/>
            <p:cNvSpPr txBox="1"/>
            <p:nvPr/>
          </p:nvSpPr>
          <p:spPr>
            <a:xfrm>
              <a:off x="5199662" y="1524911"/>
              <a:ext cx="1402080" cy="460375"/>
            </a:xfrm>
            <a:prstGeom prst="rect">
              <a:avLst/>
            </a:prstGeom>
            <a:noFill/>
          </p:spPr>
          <p:txBody>
            <a:bodyPr wrap="none" rtlCol="0">
              <a:spAutoFit/>
            </a:bodyPr>
            <a:lstStyle/>
            <a:p>
              <a:r>
                <a:rPr lang="zh-CN" altLang="en-US" sz="2400" dirty="0">
                  <a:solidFill>
                    <a:schemeClr val="bg1"/>
                  </a:solidFill>
                  <a:latin typeface="华文楷体" panose="02010600040101010101" pitchFamily="2" charset="-122"/>
                  <a:ea typeface="华文楷体" panose="02010600040101010101" pitchFamily="2" charset="-122"/>
                </a:rPr>
                <a:t>产品设计</a:t>
              </a:r>
            </a:p>
          </p:txBody>
        </p:sp>
      </p:grpSp>
      <p:grpSp>
        <p:nvGrpSpPr>
          <p:cNvPr id="22" name="组合 21"/>
          <p:cNvGrpSpPr/>
          <p:nvPr/>
        </p:nvGrpSpPr>
        <p:grpSpPr>
          <a:xfrm>
            <a:off x="4503610" y="2810802"/>
            <a:ext cx="4209176" cy="710326"/>
            <a:chOff x="4150600" y="1393760"/>
            <a:chExt cx="4209176" cy="710326"/>
          </a:xfrm>
        </p:grpSpPr>
        <p:sp>
          <p:nvSpPr>
            <p:cNvPr id="23" name="圆角矩形 52"/>
            <p:cNvSpPr/>
            <p:nvPr/>
          </p:nvSpPr>
          <p:spPr>
            <a:xfrm>
              <a:off x="4533900" y="1463173"/>
              <a:ext cx="3825876" cy="571500"/>
            </a:xfrm>
            <a:prstGeom prst="roundRect">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楷体" panose="02010600040101010101" pitchFamily="2" charset="-122"/>
                <a:ea typeface="华文楷体" panose="02010600040101010101" pitchFamily="2" charset="-122"/>
              </a:endParaRPr>
            </a:p>
          </p:txBody>
        </p:sp>
        <p:sp>
          <p:nvSpPr>
            <p:cNvPr id="24" name="椭圆 23"/>
            <p:cNvSpPr/>
            <p:nvPr/>
          </p:nvSpPr>
          <p:spPr>
            <a:xfrm>
              <a:off x="4150600" y="1393760"/>
              <a:ext cx="710326" cy="710326"/>
            </a:xfrm>
            <a:prstGeom prst="ellipse">
              <a:avLst/>
            </a:prstGeom>
            <a:solidFill>
              <a:srgbClr val="4F5666"/>
            </a:solidFill>
            <a:ln w="1206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2</a:t>
              </a:r>
            </a:p>
          </p:txBody>
        </p:sp>
        <p:sp>
          <p:nvSpPr>
            <p:cNvPr id="25" name="文本框 24"/>
            <p:cNvSpPr txBox="1"/>
            <p:nvPr/>
          </p:nvSpPr>
          <p:spPr>
            <a:xfrm>
              <a:off x="5199662" y="1524911"/>
              <a:ext cx="2621280" cy="460375"/>
            </a:xfrm>
            <a:prstGeom prst="rect">
              <a:avLst/>
            </a:prstGeom>
            <a:noFill/>
          </p:spPr>
          <p:txBody>
            <a:bodyPr wrap="none" rtlCol="0">
              <a:spAutoFit/>
            </a:bodyPr>
            <a:lstStyle/>
            <a:p>
              <a:pPr algn="l"/>
              <a:r>
                <a:rPr lang="zh-CN" altLang="en-US" sz="2400" dirty="0">
                  <a:solidFill>
                    <a:schemeClr val="bg1"/>
                  </a:solidFill>
                  <a:latin typeface="华文楷体" panose="02010600040101010101" pitchFamily="2" charset="-122"/>
                  <a:ea typeface="华文楷体" panose="02010600040101010101" pitchFamily="2" charset="-122"/>
                  <a:sym typeface="+mn-ea"/>
                </a:rPr>
                <a:t>产品设计应用原则</a:t>
              </a:r>
              <a:endParaRPr lang="zh-CN" altLang="en-US" sz="2400" dirty="0">
                <a:solidFill>
                  <a:schemeClr val="bg1"/>
                </a:solidFill>
                <a:latin typeface="华文楷体" panose="02010600040101010101" pitchFamily="2" charset="-122"/>
                <a:ea typeface="华文楷体" panose="02010600040101010101" pitchFamily="2" charset="-122"/>
              </a:endParaRPr>
            </a:p>
          </p:txBody>
        </p:sp>
      </p:grpSp>
      <p:grpSp>
        <p:nvGrpSpPr>
          <p:cNvPr id="26" name="组合 25"/>
          <p:cNvGrpSpPr/>
          <p:nvPr/>
        </p:nvGrpSpPr>
        <p:grpSpPr>
          <a:xfrm>
            <a:off x="4489096" y="3755808"/>
            <a:ext cx="4209176" cy="710326"/>
            <a:chOff x="4150600" y="1393760"/>
            <a:chExt cx="4209176" cy="710326"/>
          </a:xfrm>
        </p:grpSpPr>
        <p:sp>
          <p:nvSpPr>
            <p:cNvPr id="27" name="圆角矩形 52"/>
            <p:cNvSpPr/>
            <p:nvPr/>
          </p:nvSpPr>
          <p:spPr>
            <a:xfrm>
              <a:off x="4533900" y="1463173"/>
              <a:ext cx="3825876" cy="571500"/>
            </a:xfrm>
            <a:prstGeom prst="roundRect">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楷体" panose="02010600040101010101" pitchFamily="2" charset="-122"/>
                <a:ea typeface="华文楷体" panose="02010600040101010101" pitchFamily="2" charset="-122"/>
              </a:endParaRPr>
            </a:p>
          </p:txBody>
        </p:sp>
        <p:sp>
          <p:nvSpPr>
            <p:cNvPr id="28" name="椭圆 27"/>
            <p:cNvSpPr/>
            <p:nvPr/>
          </p:nvSpPr>
          <p:spPr>
            <a:xfrm>
              <a:off x="4150600" y="1393760"/>
              <a:ext cx="710326" cy="710326"/>
            </a:xfrm>
            <a:prstGeom prst="ellipse">
              <a:avLst/>
            </a:prstGeom>
            <a:solidFill>
              <a:srgbClr val="4F5666"/>
            </a:solidFill>
            <a:ln w="1206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3</a:t>
              </a:r>
            </a:p>
          </p:txBody>
        </p:sp>
        <p:sp>
          <p:nvSpPr>
            <p:cNvPr id="29" name="文本框 28"/>
            <p:cNvSpPr txBox="1"/>
            <p:nvPr/>
          </p:nvSpPr>
          <p:spPr>
            <a:xfrm>
              <a:off x="5199662" y="1524911"/>
              <a:ext cx="1402080" cy="460375"/>
            </a:xfrm>
            <a:prstGeom prst="rect">
              <a:avLst/>
            </a:prstGeom>
            <a:noFill/>
          </p:spPr>
          <p:txBody>
            <a:bodyPr wrap="none" rtlCol="0">
              <a:spAutoFit/>
            </a:bodyPr>
            <a:lstStyle/>
            <a:p>
              <a:r>
                <a:rPr lang="zh-CN" altLang="en-US" sz="2400" dirty="0">
                  <a:solidFill>
                    <a:schemeClr val="bg1"/>
                  </a:solidFill>
                  <a:latin typeface="华文楷体" panose="02010600040101010101" pitchFamily="2" charset="-122"/>
                  <a:ea typeface="华文楷体" panose="02010600040101010101" pitchFamily="2" charset="-122"/>
                </a:rPr>
                <a:t>产品实现</a:t>
              </a:r>
            </a:p>
          </p:txBody>
        </p:sp>
      </p:grpSp>
      <p:grpSp>
        <p:nvGrpSpPr>
          <p:cNvPr id="30" name="组合 29"/>
          <p:cNvGrpSpPr/>
          <p:nvPr/>
        </p:nvGrpSpPr>
        <p:grpSpPr>
          <a:xfrm>
            <a:off x="4503610" y="4700815"/>
            <a:ext cx="4209176" cy="710326"/>
            <a:chOff x="4150600" y="1393760"/>
            <a:chExt cx="4209176" cy="710326"/>
          </a:xfrm>
        </p:grpSpPr>
        <p:sp>
          <p:nvSpPr>
            <p:cNvPr id="33" name="圆角矩形 52"/>
            <p:cNvSpPr/>
            <p:nvPr/>
          </p:nvSpPr>
          <p:spPr>
            <a:xfrm>
              <a:off x="4533900" y="1463173"/>
              <a:ext cx="3825876" cy="571500"/>
            </a:xfrm>
            <a:prstGeom prst="roundRect">
              <a:avLst/>
            </a:prstGeom>
            <a:solidFill>
              <a:srgbClr val="A84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楷体" panose="02010600040101010101" pitchFamily="2" charset="-122"/>
                <a:ea typeface="华文楷体" panose="02010600040101010101" pitchFamily="2" charset="-122"/>
              </a:endParaRPr>
            </a:p>
          </p:txBody>
        </p:sp>
        <p:sp>
          <p:nvSpPr>
            <p:cNvPr id="36" name="椭圆 35"/>
            <p:cNvSpPr/>
            <p:nvPr/>
          </p:nvSpPr>
          <p:spPr>
            <a:xfrm>
              <a:off x="4150600" y="1393760"/>
              <a:ext cx="710326" cy="710326"/>
            </a:xfrm>
            <a:prstGeom prst="ellipse">
              <a:avLst/>
            </a:prstGeom>
            <a:solidFill>
              <a:srgbClr val="A84E73"/>
            </a:solidFill>
            <a:ln w="1206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4</a:t>
              </a:r>
            </a:p>
          </p:txBody>
        </p:sp>
        <p:sp>
          <p:nvSpPr>
            <p:cNvPr id="37" name="文本框 36"/>
            <p:cNvSpPr txBox="1"/>
            <p:nvPr/>
          </p:nvSpPr>
          <p:spPr>
            <a:xfrm>
              <a:off x="5199662" y="1524911"/>
              <a:ext cx="2011680" cy="460375"/>
            </a:xfrm>
            <a:prstGeom prst="rect">
              <a:avLst/>
            </a:prstGeom>
            <a:noFill/>
          </p:spPr>
          <p:txBody>
            <a:bodyPr wrap="none" rtlCol="0">
              <a:spAutoFit/>
            </a:bodyPr>
            <a:lstStyle/>
            <a:p>
              <a:r>
                <a:rPr lang="zh-CN" altLang="en-US" sz="2400" dirty="0">
                  <a:solidFill>
                    <a:schemeClr val="bg1"/>
                  </a:solidFill>
                  <a:latin typeface="华文楷体" panose="02010600040101010101" pitchFamily="2" charset="-122"/>
                  <a:ea typeface="华文楷体" panose="02010600040101010101" pitchFamily="2" charset="-122"/>
                </a:rPr>
                <a:t>展示作品功能</a:t>
              </a:r>
            </a:p>
          </p:txBody>
        </p:sp>
      </p:grpSp>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750"/>
                                        <p:tgtEl>
                                          <p:spTgt spid="8"/>
                                        </p:tgtEl>
                                      </p:cBhvr>
                                    </p:animEffect>
                                  </p:childTnLst>
                                </p:cTn>
                              </p:par>
                            </p:childTnLst>
                          </p:cTn>
                        </p:par>
                        <p:par>
                          <p:cTn id="8" fill="hold">
                            <p:stCondLst>
                              <p:cond delay="1000"/>
                            </p:stCondLst>
                            <p:childTnLst>
                              <p:par>
                                <p:cTn id="9" presetID="47"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750"/>
                                        <p:tgtEl>
                                          <p:spTgt spid="10"/>
                                        </p:tgtEl>
                                      </p:cBhvr>
                                    </p:animEffect>
                                    <p:anim calcmode="lin" valueType="num">
                                      <p:cBhvr>
                                        <p:cTn id="12" dur="750" fill="hold"/>
                                        <p:tgtEl>
                                          <p:spTgt spid="10"/>
                                        </p:tgtEl>
                                        <p:attrNameLst>
                                          <p:attrName>ppt_x</p:attrName>
                                        </p:attrNameLst>
                                      </p:cBhvr>
                                      <p:tavLst>
                                        <p:tav tm="0">
                                          <p:val>
                                            <p:strVal val="#ppt_x"/>
                                          </p:val>
                                        </p:tav>
                                        <p:tav tm="100000">
                                          <p:val>
                                            <p:strVal val="#ppt_x"/>
                                          </p:val>
                                        </p:tav>
                                      </p:tavLst>
                                    </p:anim>
                                    <p:anim calcmode="lin" valueType="num">
                                      <p:cBhvr>
                                        <p:cTn id="13" dur="75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3" presetClass="entr" presetSubtype="16"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childTnLst>
                                </p:cTn>
                              </p:par>
                            </p:childTnLst>
                          </p:cTn>
                        </p:par>
                        <p:par>
                          <p:cTn id="19" fill="hold">
                            <p:stCondLst>
                              <p:cond delay="2500"/>
                            </p:stCondLst>
                            <p:childTnLst>
                              <p:par>
                                <p:cTn id="20" presetID="23" presetClass="entr" presetSubtype="16"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childTnLst>
                                </p:cTn>
                              </p:par>
                            </p:childTnLst>
                          </p:cTn>
                        </p:par>
                        <p:par>
                          <p:cTn id="29" fill="hold">
                            <p:stCondLst>
                              <p:cond delay="3500"/>
                            </p:stCondLst>
                            <p:childTnLst>
                              <p:par>
                                <p:cTn id="30" presetID="23" presetClass="entr" presetSubtype="16"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p:cTn id="32" dur="500" fill="hold"/>
                                        <p:tgtEl>
                                          <p:spTgt spid="30"/>
                                        </p:tgtEl>
                                        <p:attrNameLst>
                                          <p:attrName>ppt_w</p:attrName>
                                        </p:attrNameLst>
                                      </p:cBhvr>
                                      <p:tavLst>
                                        <p:tav tm="0">
                                          <p:val>
                                            <p:fltVal val="0"/>
                                          </p:val>
                                        </p:tav>
                                        <p:tav tm="100000">
                                          <p:val>
                                            <p:strVal val="#ppt_w"/>
                                          </p:val>
                                        </p:tav>
                                      </p:tavLst>
                                    </p:anim>
                                    <p:anim calcmode="lin" valueType="num">
                                      <p:cBhvr>
                                        <p:cTn id="33" dur="50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a:noFill/>
          <a:ln>
            <a:solidFill>
              <a:schemeClr val="bg1">
                <a:lumMod val="95000"/>
              </a:schemeClr>
            </a:solidFill>
          </a:ln>
        </p:spPr>
      </p:pic>
      <p:grpSp>
        <p:nvGrpSpPr>
          <p:cNvPr id="10" name="组合 9"/>
          <p:cNvGrpSpPr/>
          <p:nvPr/>
        </p:nvGrpSpPr>
        <p:grpSpPr>
          <a:xfrm>
            <a:off x="1656871" y="0"/>
            <a:ext cx="1864138" cy="276901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4800" spc="600" dirty="0">
                  <a:solidFill>
                    <a:schemeClr val="bg1"/>
                  </a:solidFill>
                  <a:latin typeface="叶根友刀锋黑草" panose="02010601030101010101" pitchFamily="2" charset="-122"/>
                  <a:ea typeface="叶根友刀锋黑草" panose="02010601030101010101" pitchFamily="2" charset="-122"/>
                </a:rPr>
                <a:t>第一章</a:t>
              </a:r>
            </a:p>
          </p:txBody>
        </p:sp>
        <p:sp>
          <p:nvSpPr>
            <p:cNvPr id="12" name="矩形 11"/>
            <p:cNvSpPr/>
            <p:nvPr/>
          </p:nvSpPr>
          <p:spPr>
            <a:xfrm>
              <a:off x="175847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4489096" y="1865796"/>
            <a:ext cx="4209176" cy="710326"/>
            <a:chOff x="4150600" y="1393760"/>
            <a:chExt cx="4209176" cy="710326"/>
          </a:xfrm>
        </p:grpSpPr>
        <p:sp>
          <p:nvSpPr>
            <p:cNvPr id="18" name="圆角矩形 52"/>
            <p:cNvSpPr/>
            <p:nvPr/>
          </p:nvSpPr>
          <p:spPr>
            <a:xfrm>
              <a:off x="4533900" y="1463173"/>
              <a:ext cx="3825876" cy="571500"/>
            </a:xfrm>
            <a:prstGeom prst="roundRect">
              <a:avLst/>
            </a:prstGeom>
            <a:solidFill>
              <a:srgbClr val="A84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楷体" panose="02010600040101010101" pitchFamily="2" charset="-122"/>
                <a:ea typeface="华文楷体" panose="02010600040101010101" pitchFamily="2" charset="-122"/>
              </a:endParaRPr>
            </a:p>
          </p:txBody>
        </p:sp>
        <p:sp>
          <p:nvSpPr>
            <p:cNvPr id="19" name="椭圆 18"/>
            <p:cNvSpPr/>
            <p:nvPr/>
          </p:nvSpPr>
          <p:spPr>
            <a:xfrm>
              <a:off x="4150600" y="1393760"/>
              <a:ext cx="710326" cy="710326"/>
            </a:xfrm>
            <a:prstGeom prst="ellipse">
              <a:avLst/>
            </a:prstGeom>
            <a:solidFill>
              <a:srgbClr val="A84E73"/>
            </a:solidFill>
            <a:ln w="1206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1</a:t>
              </a:r>
            </a:p>
          </p:txBody>
        </p:sp>
        <p:sp>
          <p:nvSpPr>
            <p:cNvPr id="20" name="文本框 19"/>
            <p:cNvSpPr txBox="1"/>
            <p:nvPr/>
          </p:nvSpPr>
          <p:spPr>
            <a:xfrm>
              <a:off x="5199662" y="1524911"/>
              <a:ext cx="1402080" cy="460375"/>
            </a:xfrm>
            <a:prstGeom prst="rect">
              <a:avLst/>
            </a:prstGeom>
            <a:noFill/>
          </p:spPr>
          <p:txBody>
            <a:bodyPr wrap="none" rtlCol="0">
              <a:spAutoFit/>
            </a:bodyPr>
            <a:lstStyle/>
            <a:p>
              <a:r>
                <a:rPr lang="zh-CN" altLang="en-US" sz="2400" dirty="0">
                  <a:solidFill>
                    <a:schemeClr val="bg1"/>
                  </a:solidFill>
                  <a:latin typeface="华文楷体" panose="02010600040101010101" pitchFamily="2" charset="-122"/>
                  <a:ea typeface="华文楷体" panose="02010600040101010101" pitchFamily="2" charset="-122"/>
                </a:rPr>
                <a:t>产品设计</a:t>
              </a:r>
            </a:p>
          </p:txBody>
        </p:sp>
      </p:grpSp>
      <p:grpSp>
        <p:nvGrpSpPr>
          <p:cNvPr id="22" name="组合 21"/>
          <p:cNvGrpSpPr/>
          <p:nvPr/>
        </p:nvGrpSpPr>
        <p:grpSpPr>
          <a:xfrm>
            <a:off x="4503610" y="2810802"/>
            <a:ext cx="4209176" cy="710326"/>
            <a:chOff x="4150600" y="1393760"/>
            <a:chExt cx="4209176" cy="710326"/>
          </a:xfrm>
        </p:grpSpPr>
        <p:sp>
          <p:nvSpPr>
            <p:cNvPr id="23" name="圆角矩形 52"/>
            <p:cNvSpPr/>
            <p:nvPr/>
          </p:nvSpPr>
          <p:spPr>
            <a:xfrm>
              <a:off x="4533900" y="1463173"/>
              <a:ext cx="3825876" cy="571500"/>
            </a:xfrm>
            <a:prstGeom prst="roundRect">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楷体" panose="02010600040101010101" pitchFamily="2" charset="-122"/>
                <a:ea typeface="华文楷体" panose="02010600040101010101" pitchFamily="2" charset="-122"/>
              </a:endParaRPr>
            </a:p>
          </p:txBody>
        </p:sp>
        <p:sp>
          <p:nvSpPr>
            <p:cNvPr id="24" name="椭圆 23"/>
            <p:cNvSpPr/>
            <p:nvPr/>
          </p:nvSpPr>
          <p:spPr>
            <a:xfrm>
              <a:off x="4150600" y="1393760"/>
              <a:ext cx="710326" cy="710326"/>
            </a:xfrm>
            <a:prstGeom prst="ellipse">
              <a:avLst/>
            </a:prstGeom>
            <a:solidFill>
              <a:srgbClr val="4F5666"/>
            </a:solidFill>
            <a:ln w="1206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2</a:t>
              </a:r>
            </a:p>
          </p:txBody>
        </p:sp>
        <p:sp>
          <p:nvSpPr>
            <p:cNvPr id="25" name="文本框 24"/>
            <p:cNvSpPr txBox="1"/>
            <p:nvPr/>
          </p:nvSpPr>
          <p:spPr>
            <a:xfrm>
              <a:off x="5199662" y="1524911"/>
              <a:ext cx="2621280" cy="460375"/>
            </a:xfrm>
            <a:prstGeom prst="rect">
              <a:avLst/>
            </a:prstGeom>
            <a:noFill/>
          </p:spPr>
          <p:txBody>
            <a:bodyPr wrap="none" rtlCol="0">
              <a:spAutoFit/>
            </a:bodyPr>
            <a:lstStyle/>
            <a:p>
              <a:pPr algn="l"/>
              <a:r>
                <a:rPr lang="zh-CN" altLang="en-US" sz="2400" dirty="0">
                  <a:solidFill>
                    <a:schemeClr val="bg1"/>
                  </a:solidFill>
                  <a:latin typeface="华文楷体" panose="02010600040101010101" pitchFamily="2" charset="-122"/>
                  <a:ea typeface="华文楷体" panose="02010600040101010101" pitchFamily="2" charset="-122"/>
                </a:rPr>
                <a:t>产品设计应用原则</a:t>
              </a:r>
            </a:p>
          </p:txBody>
        </p:sp>
      </p:grpSp>
      <p:grpSp>
        <p:nvGrpSpPr>
          <p:cNvPr id="26" name="组合 25"/>
          <p:cNvGrpSpPr/>
          <p:nvPr/>
        </p:nvGrpSpPr>
        <p:grpSpPr>
          <a:xfrm>
            <a:off x="4489096" y="3755808"/>
            <a:ext cx="4209176" cy="710326"/>
            <a:chOff x="4150600" y="1393760"/>
            <a:chExt cx="4209176" cy="710326"/>
          </a:xfrm>
        </p:grpSpPr>
        <p:sp>
          <p:nvSpPr>
            <p:cNvPr id="27" name="圆角矩形 52"/>
            <p:cNvSpPr/>
            <p:nvPr/>
          </p:nvSpPr>
          <p:spPr>
            <a:xfrm>
              <a:off x="4533900" y="1463173"/>
              <a:ext cx="3825876" cy="571500"/>
            </a:xfrm>
            <a:prstGeom prst="roundRect">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楷体" panose="02010600040101010101" pitchFamily="2" charset="-122"/>
                <a:ea typeface="华文楷体" panose="02010600040101010101" pitchFamily="2" charset="-122"/>
              </a:endParaRPr>
            </a:p>
          </p:txBody>
        </p:sp>
        <p:sp>
          <p:nvSpPr>
            <p:cNvPr id="28" name="椭圆 27"/>
            <p:cNvSpPr/>
            <p:nvPr/>
          </p:nvSpPr>
          <p:spPr>
            <a:xfrm>
              <a:off x="4150600" y="1393760"/>
              <a:ext cx="710326" cy="710326"/>
            </a:xfrm>
            <a:prstGeom prst="ellipse">
              <a:avLst/>
            </a:prstGeom>
            <a:solidFill>
              <a:srgbClr val="4F5666"/>
            </a:solidFill>
            <a:ln w="1206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3</a:t>
              </a:r>
            </a:p>
          </p:txBody>
        </p:sp>
        <p:sp>
          <p:nvSpPr>
            <p:cNvPr id="29" name="文本框 28"/>
            <p:cNvSpPr txBox="1"/>
            <p:nvPr/>
          </p:nvSpPr>
          <p:spPr>
            <a:xfrm>
              <a:off x="5199662" y="1524911"/>
              <a:ext cx="1402080" cy="460375"/>
            </a:xfrm>
            <a:prstGeom prst="rect">
              <a:avLst/>
            </a:prstGeom>
            <a:noFill/>
          </p:spPr>
          <p:txBody>
            <a:bodyPr wrap="none" rtlCol="0">
              <a:spAutoFit/>
            </a:bodyPr>
            <a:lstStyle/>
            <a:p>
              <a:r>
                <a:rPr lang="zh-CN" altLang="en-US" sz="2400" dirty="0">
                  <a:solidFill>
                    <a:schemeClr val="bg1"/>
                  </a:solidFill>
                  <a:latin typeface="华文楷体" panose="02010600040101010101" pitchFamily="2" charset="-122"/>
                  <a:ea typeface="华文楷体" panose="02010600040101010101" pitchFamily="2" charset="-122"/>
                </a:rPr>
                <a:t>产品实现</a:t>
              </a:r>
            </a:p>
          </p:txBody>
        </p:sp>
      </p:grpSp>
      <p:grpSp>
        <p:nvGrpSpPr>
          <p:cNvPr id="30" name="组合 29"/>
          <p:cNvGrpSpPr/>
          <p:nvPr/>
        </p:nvGrpSpPr>
        <p:grpSpPr>
          <a:xfrm>
            <a:off x="4503610" y="4700815"/>
            <a:ext cx="4209176" cy="710326"/>
            <a:chOff x="4150600" y="1393760"/>
            <a:chExt cx="4209176" cy="710326"/>
          </a:xfrm>
        </p:grpSpPr>
        <p:sp>
          <p:nvSpPr>
            <p:cNvPr id="33" name="圆角矩形 52"/>
            <p:cNvSpPr/>
            <p:nvPr/>
          </p:nvSpPr>
          <p:spPr>
            <a:xfrm>
              <a:off x="4533900" y="1463173"/>
              <a:ext cx="3825876" cy="571500"/>
            </a:xfrm>
            <a:prstGeom prst="roundRect">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楷体" panose="02010600040101010101" pitchFamily="2" charset="-122"/>
                <a:ea typeface="华文楷体" panose="02010600040101010101" pitchFamily="2" charset="-122"/>
              </a:endParaRPr>
            </a:p>
          </p:txBody>
        </p:sp>
        <p:sp>
          <p:nvSpPr>
            <p:cNvPr id="36" name="椭圆 35"/>
            <p:cNvSpPr/>
            <p:nvPr/>
          </p:nvSpPr>
          <p:spPr>
            <a:xfrm>
              <a:off x="4150600" y="1393760"/>
              <a:ext cx="710326" cy="710326"/>
            </a:xfrm>
            <a:prstGeom prst="ellipse">
              <a:avLst/>
            </a:prstGeom>
            <a:solidFill>
              <a:srgbClr val="4F5666"/>
            </a:solidFill>
            <a:ln w="1206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4</a:t>
              </a:r>
            </a:p>
          </p:txBody>
        </p:sp>
        <p:sp>
          <p:nvSpPr>
            <p:cNvPr id="37" name="文本框 36"/>
            <p:cNvSpPr txBox="1"/>
            <p:nvPr/>
          </p:nvSpPr>
          <p:spPr>
            <a:xfrm>
              <a:off x="5199662" y="1524911"/>
              <a:ext cx="2011680" cy="460375"/>
            </a:xfrm>
            <a:prstGeom prst="rect">
              <a:avLst/>
            </a:prstGeom>
            <a:noFill/>
          </p:spPr>
          <p:txBody>
            <a:bodyPr wrap="none" rtlCol="0">
              <a:spAutoFit/>
            </a:bodyPr>
            <a:lstStyle/>
            <a:p>
              <a:r>
                <a:rPr lang="zh-CN" altLang="en-US" sz="2400" dirty="0">
                  <a:solidFill>
                    <a:schemeClr val="bg1"/>
                  </a:solidFill>
                  <a:latin typeface="华文楷体" panose="02010600040101010101" pitchFamily="2" charset="-122"/>
                  <a:ea typeface="华文楷体" panose="02010600040101010101" pitchFamily="2" charset="-122"/>
                </a:rPr>
                <a:t>展示作品功能</a:t>
              </a:r>
            </a:p>
          </p:txBody>
        </p:sp>
      </p:grpSp>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750"/>
                                        <p:tgtEl>
                                          <p:spTgt spid="8"/>
                                        </p:tgtEl>
                                      </p:cBhvr>
                                    </p:animEffect>
                                  </p:childTnLst>
                                </p:cTn>
                              </p:par>
                            </p:childTnLst>
                          </p:cTn>
                        </p:par>
                        <p:par>
                          <p:cTn id="8" fill="hold">
                            <p:stCondLst>
                              <p:cond delay="1000"/>
                            </p:stCondLst>
                            <p:childTnLst>
                              <p:par>
                                <p:cTn id="9" presetID="47"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750"/>
                                        <p:tgtEl>
                                          <p:spTgt spid="10"/>
                                        </p:tgtEl>
                                      </p:cBhvr>
                                    </p:animEffect>
                                    <p:anim calcmode="lin" valueType="num">
                                      <p:cBhvr>
                                        <p:cTn id="12" dur="750" fill="hold"/>
                                        <p:tgtEl>
                                          <p:spTgt spid="10"/>
                                        </p:tgtEl>
                                        <p:attrNameLst>
                                          <p:attrName>ppt_x</p:attrName>
                                        </p:attrNameLst>
                                      </p:cBhvr>
                                      <p:tavLst>
                                        <p:tav tm="0">
                                          <p:val>
                                            <p:strVal val="#ppt_x"/>
                                          </p:val>
                                        </p:tav>
                                        <p:tav tm="100000">
                                          <p:val>
                                            <p:strVal val="#ppt_x"/>
                                          </p:val>
                                        </p:tav>
                                      </p:tavLst>
                                    </p:anim>
                                    <p:anim calcmode="lin" valueType="num">
                                      <p:cBhvr>
                                        <p:cTn id="13" dur="75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3" presetClass="entr" presetSubtype="16"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childTnLst>
                                </p:cTn>
                              </p:par>
                            </p:childTnLst>
                          </p:cTn>
                        </p:par>
                        <p:par>
                          <p:cTn id="19" fill="hold">
                            <p:stCondLst>
                              <p:cond delay="2500"/>
                            </p:stCondLst>
                            <p:childTnLst>
                              <p:par>
                                <p:cTn id="20" presetID="23" presetClass="entr" presetSubtype="16"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childTnLst>
                                </p:cTn>
                              </p:par>
                            </p:childTnLst>
                          </p:cTn>
                        </p:par>
                        <p:par>
                          <p:cTn id="29" fill="hold">
                            <p:stCondLst>
                              <p:cond delay="3500"/>
                            </p:stCondLst>
                            <p:childTnLst>
                              <p:par>
                                <p:cTn id="30" presetID="23" presetClass="entr" presetSubtype="16"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p:cTn id="32" dur="500" fill="hold"/>
                                        <p:tgtEl>
                                          <p:spTgt spid="30"/>
                                        </p:tgtEl>
                                        <p:attrNameLst>
                                          <p:attrName>ppt_w</p:attrName>
                                        </p:attrNameLst>
                                      </p:cBhvr>
                                      <p:tavLst>
                                        <p:tav tm="0">
                                          <p:val>
                                            <p:fltVal val="0"/>
                                          </p:val>
                                        </p:tav>
                                        <p:tav tm="100000">
                                          <p:val>
                                            <p:strVal val="#ppt_w"/>
                                          </p:val>
                                        </p:tav>
                                      </p:tavLst>
                                    </p:anim>
                                    <p:anim calcmode="lin" valueType="num">
                                      <p:cBhvr>
                                        <p:cTn id="33" dur="50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1524000"/>
            <a:ext cx="926672" cy="383176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600" dirty="0">
                  <a:solidFill>
                    <a:schemeClr val="bg1"/>
                  </a:solidFill>
                  <a:latin typeface="华文隶书" panose="02010800040101010101" pitchFamily="2" charset="-122"/>
                  <a:ea typeface="华文隶书" panose="02010800040101010101" pitchFamily="2" charset="-122"/>
                </a:rPr>
                <a:t>前端</a:t>
              </a:r>
            </a:p>
          </p:txBody>
        </p:sp>
        <p:sp>
          <p:nvSpPr>
            <p:cNvPr id="12" name="矩形 11"/>
            <p:cNvSpPr/>
            <p:nvPr/>
          </p:nvSpPr>
          <p:spPr>
            <a:xfrm>
              <a:off x="181338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图片 29">
            <a:extLst>
              <a:ext uri="{FF2B5EF4-FFF2-40B4-BE49-F238E27FC236}">
                <a16:creationId xmlns:a16="http://schemas.microsoft.com/office/drawing/2014/main" id="{3153898C-62CE-E26C-633F-428207072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860" y="202683"/>
            <a:ext cx="4209444" cy="5766938"/>
          </a:xfrm>
          <a:prstGeom prst="rect">
            <a:avLst/>
          </a:prstGeom>
        </p:spPr>
      </p:pic>
      <p:sp>
        <p:nvSpPr>
          <p:cNvPr id="32" name="文本框 31">
            <a:extLst>
              <a:ext uri="{FF2B5EF4-FFF2-40B4-BE49-F238E27FC236}">
                <a16:creationId xmlns:a16="http://schemas.microsoft.com/office/drawing/2014/main" id="{EF60131D-33FA-917B-4667-4A60B0C8F138}"/>
              </a:ext>
            </a:extLst>
          </p:cNvPr>
          <p:cNvSpPr txBox="1"/>
          <p:nvPr/>
        </p:nvSpPr>
        <p:spPr>
          <a:xfrm>
            <a:off x="4972650" y="6103436"/>
            <a:ext cx="2245112" cy="461665"/>
          </a:xfrm>
          <a:prstGeom prst="rect">
            <a:avLst/>
          </a:prstGeom>
          <a:noFill/>
        </p:spPr>
        <p:txBody>
          <a:bodyPr wrap="square" rtlCol="0">
            <a:spAutoFit/>
          </a:bodyPr>
          <a:lstStyle/>
          <a:p>
            <a:r>
              <a:rPr lang="zh-CN" altLang="en-US" sz="2400" dirty="0"/>
              <a:t>前端目录结构</a:t>
            </a:r>
          </a:p>
        </p:txBody>
      </p:sp>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grpSp>
        <p:nvGrpSpPr>
          <p:cNvPr id="9" name="组合 8"/>
          <p:cNvGrpSpPr/>
          <p:nvPr/>
        </p:nvGrpSpPr>
        <p:grpSpPr>
          <a:xfrm flipH="1">
            <a:off x="3088456" y="581250"/>
            <a:ext cx="1899881" cy="3301296"/>
            <a:chOff x="1734789" y="2216612"/>
            <a:chExt cx="2019827" cy="3509721"/>
          </a:xfrm>
        </p:grpSpPr>
        <p:sp>
          <p:nvSpPr>
            <p:cNvPr id="10" name="TextBox 1"/>
            <p:cNvSpPr txBox="1">
              <a:spLocks noChangeArrowheads="1"/>
            </p:cNvSpPr>
            <p:nvPr/>
          </p:nvSpPr>
          <p:spPr bwMode="auto">
            <a:xfrm>
              <a:off x="1734789" y="2216612"/>
              <a:ext cx="2019827" cy="2355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3800" dirty="0">
                  <a:solidFill>
                    <a:srgbClr val="4F5666"/>
                  </a:solidFill>
                  <a:latin typeface="叶根友刀锋黑草" panose="02010601030101010101" pitchFamily="2" charset="-122"/>
                  <a:ea typeface="叶根友刀锋黑草" panose="02010601030101010101" pitchFamily="2" charset="-122"/>
                </a:rPr>
                <a:t>谢</a:t>
              </a:r>
            </a:p>
          </p:txBody>
        </p:sp>
        <p:sp>
          <p:nvSpPr>
            <p:cNvPr id="11" name="矩形 3"/>
            <p:cNvSpPr>
              <a:spLocks noChangeArrowheads="1"/>
            </p:cNvSpPr>
            <p:nvPr/>
          </p:nvSpPr>
          <p:spPr bwMode="auto">
            <a:xfrm>
              <a:off x="2246507" y="4188456"/>
              <a:ext cx="1368819" cy="153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8800" dirty="0">
                  <a:solidFill>
                    <a:srgbClr val="4F5666"/>
                  </a:solidFill>
                  <a:latin typeface="叶根友刀锋黑草" panose="02010601030101010101" pitchFamily="2" charset="-122"/>
                  <a:ea typeface="叶根友刀锋黑草" panose="02010601030101010101" pitchFamily="2" charset="-122"/>
                </a:rPr>
                <a:t>谢</a:t>
              </a:r>
              <a:endParaRPr lang="zh-CN" altLang="en-US" sz="1600" dirty="0">
                <a:solidFill>
                  <a:srgbClr val="4F5666"/>
                </a:solidFill>
                <a:latin typeface="叶根友刀锋黑草" panose="02010601030101010101" pitchFamily="2" charset="-122"/>
                <a:ea typeface="叶根友刀锋黑草" panose="02010601030101010101" pitchFamily="2" charset="-122"/>
              </a:endParaRPr>
            </a:p>
          </p:txBody>
        </p:sp>
        <p:pic>
          <p:nvPicPr>
            <p:cNvPr id="12" name="Picture 2" descr="G:\公司\茶\印章.png"/>
            <p:cNvPicPr>
              <a:picLocks noChangeAspect="1" noChangeArrowheads="1"/>
            </p:cNvPicPr>
            <p:nvPr/>
          </p:nvPicPr>
          <p:blipFill>
            <a:blip r:embed="rId4" cstate="print">
              <a:duotone>
                <a:schemeClr val="accent6">
                  <a:shade val="45000"/>
                  <a:satMod val="135000"/>
                </a:schemeClr>
                <a:prstClr val="white"/>
              </a:duoton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a:off x="1834661" y="4374689"/>
              <a:ext cx="503238" cy="11258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587993">
            <a:off x="6500541" y="3920322"/>
            <a:ext cx="3721776" cy="2296868"/>
          </a:xfrm>
          <a:prstGeom prst="rect">
            <a:avLst/>
          </a:prstGeom>
        </p:spPr>
      </p:pic>
      <p:sp>
        <p:nvSpPr>
          <p:cNvPr id="18" name="矩形 6"/>
          <p:cNvSpPr>
            <a:spLocks noChangeArrowheads="1"/>
          </p:cNvSpPr>
          <p:nvPr/>
        </p:nvSpPr>
        <p:spPr bwMode="auto">
          <a:xfrm>
            <a:off x="4946499" y="1706624"/>
            <a:ext cx="387798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250000"/>
              </a:lnSpc>
            </a:pPr>
            <a:r>
              <a:rPr lang="zh-CN" altLang="en-US" sz="1200">
                <a:solidFill>
                  <a:srgbClr val="4F5666"/>
                </a:solidFill>
                <a:latin typeface="李旭科毛笔行书" pitchFamily="2" charset="-122"/>
                <a:ea typeface="李旭科毛笔行书" pitchFamily="2" charset="-122"/>
              </a:rPr>
              <a:t>就是品赏茶的美感之道。</a:t>
            </a:r>
            <a:endParaRPr lang="en-US" altLang="zh-CN" sz="1200">
              <a:solidFill>
                <a:srgbClr val="4F5666"/>
              </a:solidFill>
              <a:latin typeface="李旭科毛笔行书" pitchFamily="2" charset="-122"/>
              <a:ea typeface="李旭科毛笔行书" pitchFamily="2" charset="-122"/>
            </a:endParaRPr>
          </a:p>
          <a:p>
            <a:pPr>
              <a:lnSpc>
                <a:spcPct val="250000"/>
              </a:lnSpc>
            </a:pPr>
            <a:r>
              <a:rPr lang="zh-CN" altLang="en-US" sz="1200">
                <a:solidFill>
                  <a:srgbClr val="4F5666"/>
                </a:solidFill>
                <a:latin typeface="李旭科毛笔行书" pitchFamily="2" charset="-122"/>
                <a:ea typeface="李旭科毛笔行书" pitchFamily="2" charset="-122"/>
              </a:rPr>
              <a:t>通过沏茶、赏茶、闻茶、饮茶、增进友谊，美心修德，学习礼法，是很有益的一种和美仪式。</a:t>
            </a:r>
          </a:p>
        </p:txBody>
      </p:sp>
      <p:cxnSp>
        <p:nvCxnSpPr>
          <p:cNvPr id="22" name="直接连接符 21"/>
          <p:cNvCxnSpPr/>
          <p:nvPr/>
        </p:nvCxnSpPr>
        <p:spPr>
          <a:xfrm>
            <a:off x="8205359" y="1738374"/>
            <a:ext cx="0" cy="1187450"/>
          </a:xfrm>
          <a:prstGeom prst="line">
            <a:avLst/>
          </a:prstGeom>
          <a:ln>
            <a:solidFill>
              <a:srgbClr val="4F5666"/>
            </a:solidFill>
            <a:prstDash val="lg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7746571" y="1738374"/>
            <a:ext cx="0" cy="1187450"/>
          </a:xfrm>
          <a:prstGeom prst="line">
            <a:avLst/>
          </a:prstGeom>
          <a:ln>
            <a:solidFill>
              <a:srgbClr val="4F5666"/>
            </a:solidFill>
            <a:prstDash val="lg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289371" y="1738374"/>
            <a:ext cx="0" cy="1187450"/>
          </a:xfrm>
          <a:prstGeom prst="line">
            <a:avLst/>
          </a:prstGeom>
          <a:ln>
            <a:solidFill>
              <a:srgbClr val="4F5666"/>
            </a:solidFill>
            <a:prstDash val="lg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830584" y="1738374"/>
            <a:ext cx="0" cy="1187450"/>
          </a:xfrm>
          <a:prstGeom prst="line">
            <a:avLst/>
          </a:prstGeom>
          <a:ln>
            <a:solidFill>
              <a:srgbClr val="4F5666"/>
            </a:solidFill>
            <a:prstDash val="lg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371796" y="1738374"/>
            <a:ext cx="0" cy="1187450"/>
          </a:xfrm>
          <a:prstGeom prst="line">
            <a:avLst/>
          </a:prstGeom>
          <a:ln>
            <a:solidFill>
              <a:srgbClr val="4F5666"/>
            </a:solidFill>
            <a:prstDash val="lg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913009" y="1738374"/>
            <a:ext cx="0" cy="1187450"/>
          </a:xfrm>
          <a:prstGeom prst="line">
            <a:avLst/>
          </a:prstGeom>
          <a:ln>
            <a:solidFill>
              <a:srgbClr val="4F5666"/>
            </a:solidFill>
            <a:prstDash val="lg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454221" y="1738374"/>
            <a:ext cx="0" cy="1187450"/>
          </a:xfrm>
          <a:prstGeom prst="line">
            <a:avLst/>
          </a:prstGeom>
          <a:ln>
            <a:solidFill>
              <a:srgbClr val="4F5666"/>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900" advClick="0" advTm="1000">
        <p14:warp dir="in"/>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750"/>
                                        <p:tgtEl>
                                          <p:spTgt spid="8"/>
                                        </p:tgtEl>
                                      </p:cBhvr>
                                    </p:animEffect>
                                  </p:childTnLst>
                                </p:cTn>
                              </p:par>
                            </p:childTnLst>
                          </p:cTn>
                        </p:par>
                        <p:par>
                          <p:cTn id="8" fill="hold">
                            <p:stCondLst>
                              <p:cond delay="1000"/>
                            </p:stCondLst>
                            <p:childTnLst>
                              <p:par>
                                <p:cTn id="9" presetID="2" presetClass="entr" presetSubtype="12"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50" fill="hold"/>
                                        <p:tgtEl>
                                          <p:spTgt spid="16"/>
                                        </p:tgtEl>
                                        <p:attrNameLst>
                                          <p:attrName>ppt_x</p:attrName>
                                        </p:attrNameLst>
                                      </p:cBhvr>
                                      <p:tavLst>
                                        <p:tav tm="0">
                                          <p:val>
                                            <p:strVal val="0-#ppt_w/2"/>
                                          </p:val>
                                        </p:tav>
                                        <p:tav tm="100000">
                                          <p:val>
                                            <p:strVal val="#ppt_x"/>
                                          </p:val>
                                        </p:tav>
                                      </p:tavLst>
                                    </p:anim>
                                    <p:anim calcmode="lin" valueType="num">
                                      <p:cBhvr additive="base">
                                        <p:cTn id="12" dur="75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750" fill="hold"/>
                                        <p:tgtEl>
                                          <p:spTgt spid="9"/>
                                        </p:tgtEl>
                                        <p:attrNameLst>
                                          <p:attrName>ppt_x</p:attrName>
                                        </p:attrNameLst>
                                      </p:cBhvr>
                                      <p:tavLst>
                                        <p:tav tm="0">
                                          <p:val>
                                            <p:strVal val="#ppt_x"/>
                                          </p:val>
                                        </p:tav>
                                        <p:tav tm="100000">
                                          <p:val>
                                            <p:strVal val="#ppt_x"/>
                                          </p:val>
                                        </p:tav>
                                      </p:tavLst>
                                    </p:anim>
                                    <p:anim calcmode="lin" valueType="num">
                                      <p:cBhvr additive="base">
                                        <p:cTn id="17" dur="750" fill="hold"/>
                                        <p:tgtEl>
                                          <p:spTgt spid="9"/>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250" fill="hold"/>
                                        <p:tgtEl>
                                          <p:spTgt spid="18"/>
                                        </p:tgtEl>
                                        <p:attrNameLst>
                                          <p:attrName>ppt_x</p:attrName>
                                        </p:attrNameLst>
                                      </p:cBhvr>
                                      <p:tavLst>
                                        <p:tav tm="0">
                                          <p:val>
                                            <p:strVal val="#ppt_x"/>
                                          </p:val>
                                        </p:tav>
                                        <p:tav tm="100000">
                                          <p:val>
                                            <p:strVal val="#ppt_x"/>
                                          </p:val>
                                        </p:tav>
                                      </p:tavLst>
                                    </p:anim>
                                    <p:anim calcmode="lin" valueType="num">
                                      <p:cBhvr additive="base">
                                        <p:cTn id="22" dur="250" fill="hold"/>
                                        <p:tgtEl>
                                          <p:spTgt spid="18"/>
                                        </p:tgtEl>
                                        <p:attrNameLst>
                                          <p:attrName>ppt_y</p:attrName>
                                        </p:attrNameLst>
                                      </p:cBhvr>
                                      <p:tavLst>
                                        <p:tav tm="0">
                                          <p:val>
                                            <p:strVal val="0-#ppt_h/2"/>
                                          </p:val>
                                        </p:tav>
                                        <p:tav tm="100000">
                                          <p:val>
                                            <p:strVal val="#ppt_y"/>
                                          </p:val>
                                        </p:tav>
                                      </p:tavLst>
                                    </p:anim>
                                  </p:childTnLst>
                                </p:cTn>
                              </p:par>
                            </p:childTnLst>
                          </p:cTn>
                        </p:par>
                        <p:par>
                          <p:cTn id="23" fill="hold">
                            <p:stCondLst>
                              <p:cond delay="3500"/>
                            </p:stCondLst>
                            <p:childTnLst>
                              <p:par>
                                <p:cTn id="24" presetID="2" presetClass="entr" presetSubtype="1"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250" fill="hold"/>
                                        <p:tgtEl>
                                          <p:spTgt spid="22"/>
                                        </p:tgtEl>
                                        <p:attrNameLst>
                                          <p:attrName>ppt_x</p:attrName>
                                        </p:attrNameLst>
                                      </p:cBhvr>
                                      <p:tavLst>
                                        <p:tav tm="0">
                                          <p:val>
                                            <p:strVal val="#ppt_x"/>
                                          </p:val>
                                        </p:tav>
                                        <p:tav tm="100000">
                                          <p:val>
                                            <p:strVal val="#ppt_x"/>
                                          </p:val>
                                        </p:tav>
                                      </p:tavLst>
                                    </p:anim>
                                    <p:anim calcmode="lin" valueType="num">
                                      <p:cBhvr additive="base">
                                        <p:cTn id="27" dur="250" fill="hold"/>
                                        <p:tgtEl>
                                          <p:spTgt spid="22"/>
                                        </p:tgtEl>
                                        <p:attrNameLst>
                                          <p:attrName>ppt_y</p:attrName>
                                        </p:attrNameLst>
                                      </p:cBhvr>
                                      <p:tavLst>
                                        <p:tav tm="0">
                                          <p:val>
                                            <p:strVal val="0-#ppt_h/2"/>
                                          </p:val>
                                        </p:tav>
                                        <p:tav tm="100000">
                                          <p:val>
                                            <p:strVal val="#ppt_y"/>
                                          </p:val>
                                        </p:tav>
                                      </p:tavLst>
                                    </p:anim>
                                  </p:childTnLst>
                                </p:cTn>
                              </p:par>
                            </p:childTnLst>
                          </p:cTn>
                        </p:par>
                        <p:par>
                          <p:cTn id="28" fill="hold">
                            <p:stCondLst>
                              <p:cond delay="4000"/>
                            </p:stCondLst>
                            <p:childTnLst>
                              <p:par>
                                <p:cTn id="29" presetID="2" presetClass="entr" presetSubtype="1"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250" fill="hold"/>
                                        <p:tgtEl>
                                          <p:spTgt spid="23"/>
                                        </p:tgtEl>
                                        <p:attrNameLst>
                                          <p:attrName>ppt_x</p:attrName>
                                        </p:attrNameLst>
                                      </p:cBhvr>
                                      <p:tavLst>
                                        <p:tav tm="0">
                                          <p:val>
                                            <p:strVal val="#ppt_x"/>
                                          </p:val>
                                        </p:tav>
                                        <p:tav tm="100000">
                                          <p:val>
                                            <p:strVal val="#ppt_x"/>
                                          </p:val>
                                        </p:tav>
                                      </p:tavLst>
                                    </p:anim>
                                    <p:anim calcmode="lin" valueType="num">
                                      <p:cBhvr additive="base">
                                        <p:cTn id="32" dur="250" fill="hold"/>
                                        <p:tgtEl>
                                          <p:spTgt spid="23"/>
                                        </p:tgtEl>
                                        <p:attrNameLst>
                                          <p:attrName>ppt_y</p:attrName>
                                        </p:attrNameLst>
                                      </p:cBhvr>
                                      <p:tavLst>
                                        <p:tav tm="0">
                                          <p:val>
                                            <p:strVal val="0-#ppt_h/2"/>
                                          </p:val>
                                        </p:tav>
                                        <p:tav tm="100000">
                                          <p:val>
                                            <p:strVal val="#ppt_y"/>
                                          </p:val>
                                        </p:tav>
                                      </p:tavLst>
                                    </p:anim>
                                  </p:childTnLst>
                                </p:cTn>
                              </p:par>
                            </p:childTnLst>
                          </p:cTn>
                        </p:par>
                        <p:par>
                          <p:cTn id="33" fill="hold">
                            <p:stCondLst>
                              <p:cond delay="4500"/>
                            </p:stCondLst>
                            <p:childTnLst>
                              <p:par>
                                <p:cTn id="34" presetID="2" presetClass="entr" presetSubtype="1"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250" fill="hold"/>
                                        <p:tgtEl>
                                          <p:spTgt spid="24"/>
                                        </p:tgtEl>
                                        <p:attrNameLst>
                                          <p:attrName>ppt_x</p:attrName>
                                        </p:attrNameLst>
                                      </p:cBhvr>
                                      <p:tavLst>
                                        <p:tav tm="0">
                                          <p:val>
                                            <p:strVal val="#ppt_x"/>
                                          </p:val>
                                        </p:tav>
                                        <p:tav tm="100000">
                                          <p:val>
                                            <p:strVal val="#ppt_x"/>
                                          </p:val>
                                        </p:tav>
                                      </p:tavLst>
                                    </p:anim>
                                    <p:anim calcmode="lin" valueType="num">
                                      <p:cBhvr additive="base">
                                        <p:cTn id="37" dur="250" fill="hold"/>
                                        <p:tgtEl>
                                          <p:spTgt spid="24"/>
                                        </p:tgtEl>
                                        <p:attrNameLst>
                                          <p:attrName>ppt_y</p:attrName>
                                        </p:attrNameLst>
                                      </p:cBhvr>
                                      <p:tavLst>
                                        <p:tav tm="0">
                                          <p:val>
                                            <p:strVal val="0-#ppt_h/2"/>
                                          </p:val>
                                        </p:tav>
                                        <p:tav tm="100000">
                                          <p:val>
                                            <p:strVal val="#ppt_y"/>
                                          </p:val>
                                        </p:tav>
                                      </p:tavLst>
                                    </p:anim>
                                  </p:childTnLst>
                                </p:cTn>
                              </p:par>
                            </p:childTnLst>
                          </p:cTn>
                        </p:par>
                        <p:par>
                          <p:cTn id="38" fill="hold">
                            <p:stCondLst>
                              <p:cond delay="5000"/>
                            </p:stCondLst>
                            <p:childTnLst>
                              <p:par>
                                <p:cTn id="39" presetID="2" presetClass="entr" presetSubtype="1"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250" fill="hold"/>
                                        <p:tgtEl>
                                          <p:spTgt spid="25"/>
                                        </p:tgtEl>
                                        <p:attrNameLst>
                                          <p:attrName>ppt_x</p:attrName>
                                        </p:attrNameLst>
                                      </p:cBhvr>
                                      <p:tavLst>
                                        <p:tav tm="0">
                                          <p:val>
                                            <p:strVal val="#ppt_x"/>
                                          </p:val>
                                        </p:tav>
                                        <p:tav tm="100000">
                                          <p:val>
                                            <p:strVal val="#ppt_x"/>
                                          </p:val>
                                        </p:tav>
                                      </p:tavLst>
                                    </p:anim>
                                    <p:anim calcmode="lin" valueType="num">
                                      <p:cBhvr additive="base">
                                        <p:cTn id="42" dur="250" fill="hold"/>
                                        <p:tgtEl>
                                          <p:spTgt spid="25"/>
                                        </p:tgtEl>
                                        <p:attrNameLst>
                                          <p:attrName>ppt_y</p:attrName>
                                        </p:attrNameLst>
                                      </p:cBhvr>
                                      <p:tavLst>
                                        <p:tav tm="0">
                                          <p:val>
                                            <p:strVal val="0-#ppt_h/2"/>
                                          </p:val>
                                        </p:tav>
                                        <p:tav tm="100000">
                                          <p:val>
                                            <p:strVal val="#ppt_y"/>
                                          </p:val>
                                        </p:tav>
                                      </p:tavLst>
                                    </p:anim>
                                  </p:childTnLst>
                                </p:cTn>
                              </p:par>
                            </p:childTnLst>
                          </p:cTn>
                        </p:par>
                        <p:par>
                          <p:cTn id="43" fill="hold">
                            <p:stCondLst>
                              <p:cond delay="5500"/>
                            </p:stCondLst>
                            <p:childTnLst>
                              <p:par>
                                <p:cTn id="44" presetID="2" presetClass="entr" presetSubtype="1"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250" fill="hold"/>
                                        <p:tgtEl>
                                          <p:spTgt spid="26"/>
                                        </p:tgtEl>
                                        <p:attrNameLst>
                                          <p:attrName>ppt_x</p:attrName>
                                        </p:attrNameLst>
                                      </p:cBhvr>
                                      <p:tavLst>
                                        <p:tav tm="0">
                                          <p:val>
                                            <p:strVal val="#ppt_x"/>
                                          </p:val>
                                        </p:tav>
                                        <p:tav tm="100000">
                                          <p:val>
                                            <p:strVal val="#ppt_x"/>
                                          </p:val>
                                        </p:tav>
                                      </p:tavLst>
                                    </p:anim>
                                    <p:anim calcmode="lin" valueType="num">
                                      <p:cBhvr additive="base">
                                        <p:cTn id="47" dur="250" fill="hold"/>
                                        <p:tgtEl>
                                          <p:spTgt spid="26"/>
                                        </p:tgtEl>
                                        <p:attrNameLst>
                                          <p:attrName>ppt_y</p:attrName>
                                        </p:attrNameLst>
                                      </p:cBhvr>
                                      <p:tavLst>
                                        <p:tav tm="0">
                                          <p:val>
                                            <p:strVal val="0-#ppt_h/2"/>
                                          </p:val>
                                        </p:tav>
                                        <p:tav tm="100000">
                                          <p:val>
                                            <p:strVal val="#ppt_y"/>
                                          </p:val>
                                        </p:tav>
                                      </p:tavLst>
                                    </p:anim>
                                  </p:childTnLst>
                                </p:cTn>
                              </p:par>
                            </p:childTnLst>
                          </p:cTn>
                        </p:par>
                        <p:par>
                          <p:cTn id="48" fill="hold">
                            <p:stCondLst>
                              <p:cond delay="6000"/>
                            </p:stCondLst>
                            <p:childTnLst>
                              <p:par>
                                <p:cTn id="49" presetID="2" presetClass="entr" presetSubtype="1"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250" fill="hold"/>
                                        <p:tgtEl>
                                          <p:spTgt spid="27"/>
                                        </p:tgtEl>
                                        <p:attrNameLst>
                                          <p:attrName>ppt_x</p:attrName>
                                        </p:attrNameLst>
                                      </p:cBhvr>
                                      <p:tavLst>
                                        <p:tav tm="0">
                                          <p:val>
                                            <p:strVal val="#ppt_x"/>
                                          </p:val>
                                        </p:tav>
                                        <p:tav tm="100000">
                                          <p:val>
                                            <p:strVal val="#ppt_x"/>
                                          </p:val>
                                        </p:tav>
                                      </p:tavLst>
                                    </p:anim>
                                    <p:anim calcmode="lin" valueType="num">
                                      <p:cBhvr additive="base">
                                        <p:cTn id="52" dur="250" fill="hold"/>
                                        <p:tgtEl>
                                          <p:spTgt spid="27"/>
                                        </p:tgtEl>
                                        <p:attrNameLst>
                                          <p:attrName>ppt_y</p:attrName>
                                        </p:attrNameLst>
                                      </p:cBhvr>
                                      <p:tavLst>
                                        <p:tav tm="0">
                                          <p:val>
                                            <p:strVal val="0-#ppt_h/2"/>
                                          </p:val>
                                        </p:tav>
                                        <p:tav tm="100000">
                                          <p:val>
                                            <p:strVal val="#ppt_y"/>
                                          </p:val>
                                        </p:tav>
                                      </p:tavLst>
                                    </p:anim>
                                  </p:childTnLst>
                                </p:cTn>
                              </p:par>
                            </p:childTnLst>
                          </p:cTn>
                        </p:par>
                        <p:par>
                          <p:cTn id="53" fill="hold">
                            <p:stCondLst>
                              <p:cond delay="6500"/>
                            </p:stCondLst>
                            <p:childTnLst>
                              <p:par>
                                <p:cTn id="54" presetID="2" presetClass="entr" presetSubtype="1" fill="hold" nodeType="after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additive="base">
                                        <p:cTn id="56" dur="250" fill="hold"/>
                                        <p:tgtEl>
                                          <p:spTgt spid="28"/>
                                        </p:tgtEl>
                                        <p:attrNameLst>
                                          <p:attrName>ppt_x</p:attrName>
                                        </p:attrNameLst>
                                      </p:cBhvr>
                                      <p:tavLst>
                                        <p:tav tm="0">
                                          <p:val>
                                            <p:strVal val="#ppt_x"/>
                                          </p:val>
                                        </p:tav>
                                        <p:tav tm="100000">
                                          <p:val>
                                            <p:strVal val="#ppt_x"/>
                                          </p:val>
                                        </p:tav>
                                      </p:tavLst>
                                    </p:anim>
                                    <p:anim calcmode="lin" valueType="num">
                                      <p:cBhvr additive="base">
                                        <p:cTn id="57" dur="25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1524000"/>
            <a:ext cx="926672" cy="383176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600" dirty="0">
                  <a:solidFill>
                    <a:schemeClr val="bg1"/>
                  </a:solidFill>
                  <a:latin typeface="华文隶书" panose="02010800040101010101" pitchFamily="2" charset="-122"/>
                  <a:ea typeface="华文隶书" panose="02010800040101010101" pitchFamily="2" charset="-122"/>
                </a:rPr>
                <a:t>产品设计</a:t>
              </a:r>
            </a:p>
          </p:txBody>
        </p:sp>
        <p:sp>
          <p:nvSpPr>
            <p:cNvPr id="12" name="矩形 11"/>
            <p:cNvSpPr/>
            <p:nvPr/>
          </p:nvSpPr>
          <p:spPr>
            <a:xfrm>
              <a:off x="181338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9480" y="1356995"/>
            <a:ext cx="4453255" cy="2919095"/>
          </a:xfrm>
          <a:prstGeom prst="rect">
            <a:avLst/>
          </a:prstGeom>
        </p:spPr>
      </p:pic>
      <p:sp>
        <p:nvSpPr>
          <p:cNvPr id="7" name="Oval 12"/>
          <p:cNvSpPr/>
          <p:nvPr/>
        </p:nvSpPr>
        <p:spPr>
          <a:xfrm>
            <a:off x="1590926" y="1356146"/>
            <a:ext cx="571500" cy="571500"/>
          </a:xfrm>
          <a:prstGeom prst="ellipse">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FontAwesome" pitchFamily="2" charset="0"/>
              </a:rPr>
              <a:t>1</a:t>
            </a:r>
          </a:p>
        </p:txBody>
      </p:sp>
      <p:sp>
        <p:nvSpPr>
          <p:cNvPr id="8" name="Rectangle 13"/>
          <p:cNvSpPr/>
          <p:nvPr/>
        </p:nvSpPr>
        <p:spPr>
          <a:xfrm>
            <a:off x="2433955" y="2792095"/>
            <a:ext cx="4835525" cy="1568450"/>
          </a:xfrm>
          <a:prstGeom prst="rect">
            <a:avLst/>
          </a:prstGeom>
        </p:spPr>
        <p:txBody>
          <a:bodyPr wrap="square">
            <a:spAutoFit/>
          </a:bodyPr>
          <a:lstStyle/>
          <a:p>
            <a:r>
              <a:rPr lang="zh-CN" altLang="en-US" sz="2400" b="1">
                <a:solidFill>
                  <a:schemeClr val="tx1"/>
                </a:solidFill>
                <a:latin typeface="华文楷体" panose="02010600040101010101" pitchFamily="2" charset="-122"/>
                <a:ea typeface="华文楷体" panose="02010600040101010101" pitchFamily="2" charset="-122"/>
              </a:rPr>
              <a:t>产品的使命</a:t>
            </a:r>
            <a:endParaRPr lang="en-US" sz="2400" b="1">
              <a:solidFill>
                <a:schemeClr val="tx1"/>
              </a:solidFill>
              <a:latin typeface="华文楷体" panose="02010600040101010101" pitchFamily="2" charset="-122"/>
              <a:ea typeface="华文楷体" panose="02010600040101010101" pitchFamily="2" charset="-122"/>
            </a:endParaRPr>
          </a:p>
          <a:p>
            <a:r>
              <a:rPr sz="2400">
                <a:solidFill>
                  <a:schemeClr val="tx1"/>
                </a:solidFill>
                <a:latin typeface="华文楷体" panose="02010600040101010101" pitchFamily="2" charset="-122"/>
                <a:ea typeface="华文楷体" panose="02010600040101010101" pitchFamily="2" charset="-122"/>
              </a:rPr>
              <a:t>让每位湖湘文化热爱者都能身临其境地感受湖湘非物质文化遗产之美，发扬与传承湖湘地域文化</a:t>
            </a:r>
          </a:p>
        </p:txBody>
      </p:sp>
      <p:sp>
        <p:nvSpPr>
          <p:cNvPr id="9" name="Oval 14"/>
          <p:cNvSpPr/>
          <p:nvPr/>
        </p:nvSpPr>
        <p:spPr>
          <a:xfrm>
            <a:off x="1590608" y="2743459"/>
            <a:ext cx="571500" cy="571500"/>
          </a:xfrm>
          <a:prstGeom prst="ellipse">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FontAwesome" pitchFamily="2" charset="0"/>
              </a:rPr>
              <a:t>2</a:t>
            </a:r>
          </a:p>
        </p:txBody>
      </p:sp>
      <p:sp>
        <p:nvSpPr>
          <p:cNvPr id="13" name="Rectangle 15"/>
          <p:cNvSpPr/>
          <p:nvPr/>
        </p:nvSpPr>
        <p:spPr>
          <a:xfrm>
            <a:off x="2541269" y="4498975"/>
            <a:ext cx="3942657" cy="856615"/>
          </a:xfrm>
          <a:prstGeom prst="rect">
            <a:avLst/>
          </a:prstGeom>
        </p:spPr>
        <p:txBody>
          <a:bodyPr wrap="square">
            <a:noAutofit/>
          </a:bodyPr>
          <a:lstStyle/>
          <a:p>
            <a:r>
              <a:rPr lang="zh-CN" altLang="en-US" sz="2400" b="1" dirty="0">
                <a:solidFill>
                  <a:schemeClr val="tx1"/>
                </a:solidFill>
                <a:latin typeface="华文楷体" panose="02010600040101010101" pitchFamily="2" charset="-122"/>
                <a:ea typeface="华文楷体" panose="02010600040101010101" pitchFamily="2" charset="-122"/>
              </a:rPr>
              <a:t>产品的口号</a:t>
            </a:r>
            <a:endParaRPr lang="en-US" sz="2400" b="1" dirty="0">
              <a:solidFill>
                <a:schemeClr val="tx1"/>
              </a:solidFill>
              <a:latin typeface="华文楷体" panose="02010600040101010101" pitchFamily="2" charset="-122"/>
              <a:ea typeface="华文楷体" panose="02010600040101010101" pitchFamily="2" charset="-122"/>
            </a:endParaRPr>
          </a:p>
          <a:p>
            <a:r>
              <a:rPr lang="en-US" sz="2400" dirty="0" err="1">
                <a:solidFill>
                  <a:schemeClr val="tx1"/>
                </a:solidFill>
                <a:latin typeface="华文楷体" panose="02010600040101010101" pitchFamily="2" charset="-122"/>
                <a:ea typeface="华文楷体" panose="02010600040101010101" pitchFamily="2" charset="-122"/>
              </a:rPr>
              <a:t>云上拾遗路，守护潇湘情</a:t>
            </a:r>
            <a:r>
              <a:rPr lang="en-US" sz="2400" dirty="0">
                <a:solidFill>
                  <a:schemeClr val="tx1"/>
                </a:solidFill>
                <a:latin typeface="华文楷体" panose="02010600040101010101" pitchFamily="2" charset="-122"/>
                <a:ea typeface="华文楷体" panose="02010600040101010101" pitchFamily="2" charset="-122"/>
              </a:rPr>
              <a:t>。</a:t>
            </a:r>
          </a:p>
        </p:txBody>
      </p:sp>
      <p:sp>
        <p:nvSpPr>
          <p:cNvPr id="14" name="Oval 16"/>
          <p:cNvSpPr/>
          <p:nvPr/>
        </p:nvSpPr>
        <p:spPr>
          <a:xfrm>
            <a:off x="1590608" y="4498685"/>
            <a:ext cx="571500" cy="571500"/>
          </a:xfrm>
          <a:prstGeom prst="ellipse">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FontAwesome" pitchFamily="2" charset="0"/>
              </a:rPr>
              <a:t>3</a:t>
            </a:r>
          </a:p>
        </p:txBody>
      </p:sp>
      <p:sp>
        <p:nvSpPr>
          <p:cNvPr id="17" name="Rectangle 19"/>
          <p:cNvSpPr/>
          <p:nvPr/>
        </p:nvSpPr>
        <p:spPr>
          <a:xfrm>
            <a:off x="2433955" y="1355725"/>
            <a:ext cx="4559300" cy="1198880"/>
          </a:xfrm>
          <a:prstGeom prst="rect">
            <a:avLst/>
          </a:prstGeom>
        </p:spPr>
        <p:txBody>
          <a:bodyPr wrap="square">
            <a:spAutoFit/>
          </a:bodyPr>
          <a:lstStyle/>
          <a:p>
            <a:r>
              <a:rPr lang="zh-CN" altLang="en-US" sz="2400" b="1">
                <a:solidFill>
                  <a:schemeClr val="tx1"/>
                </a:solidFill>
                <a:latin typeface="华文楷体" panose="02010600040101010101" pitchFamily="2" charset="-122"/>
                <a:ea typeface="华文楷体" panose="02010600040101010101" pitchFamily="2" charset="-122"/>
              </a:rPr>
              <a:t>产品名称</a:t>
            </a:r>
            <a:endParaRPr lang="en-US" sz="2400" b="1">
              <a:solidFill>
                <a:schemeClr val="tx1"/>
              </a:solidFill>
              <a:latin typeface="华文楷体" panose="02010600040101010101" pitchFamily="2" charset="-122"/>
              <a:ea typeface="华文楷体" panose="02010600040101010101" pitchFamily="2" charset="-122"/>
            </a:endParaRPr>
          </a:p>
          <a:p>
            <a:r>
              <a:rPr lang="en-US" sz="2400">
                <a:solidFill>
                  <a:schemeClr val="tx1"/>
                </a:solidFill>
                <a:latin typeface="华文楷体" panose="02010600040101010101" pitchFamily="2" charset="-122"/>
                <a:ea typeface="华文楷体" panose="02010600040101010101" pitchFamily="2" charset="-122"/>
              </a:rPr>
              <a:t>湖湘传统技艺类非物质文化遗产数字化与虚拟体验平台</a:t>
            </a:r>
          </a:p>
        </p:txBody>
      </p:sp>
      <p:pic>
        <p:nvPicPr>
          <p:cNvPr id="3" name="图片 2" descr="1"/>
          <p:cNvPicPr>
            <a:picLocks noChangeAspect="1"/>
          </p:cNvPicPr>
          <p:nvPr/>
        </p:nvPicPr>
        <p:blipFill>
          <a:blip r:embed="rId4"/>
          <a:stretch>
            <a:fillRect/>
          </a:stretch>
        </p:blipFill>
        <p:spPr>
          <a:xfrm>
            <a:off x="7825105" y="1588135"/>
            <a:ext cx="3286125" cy="2324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250"/>
                                        <p:tgtEl>
                                          <p:spTgt spid="9"/>
                                        </p:tgtEl>
                                      </p:cBhvr>
                                    </p:animEffect>
                                    <p:anim calcmode="lin" valueType="num">
                                      <p:cBhvr>
                                        <p:cTn id="33" dur="250" fill="hold"/>
                                        <p:tgtEl>
                                          <p:spTgt spid="9"/>
                                        </p:tgtEl>
                                        <p:attrNameLst>
                                          <p:attrName>ppt_x</p:attrName>
                                        </p:attrNameLst>
                                      </p:cBhvr>
                                      <p:tavLst>
                                        <p:tav tm="0">
                                          <p:val>
                                            <p:strVal val="#ppt_x"/>
                                          </p:val>
                                        </p:tav>
                                        <p:tav tm="100000">
                                          <p:val>
                                            <p:strVal val="#ppt_x"/>
                                          </p:val>
                                        </p:tav>
                                      </p:tavLst>
                                    </p:anim>
                                    <p:anim calcmode="lin" valueType="num">
                                      <p:cBhvr>
                                        <p:cTn id="34" dur="250" fill="hold"/>
                                        <p:tgtEl>
                                          <p:spTgt spid="9"/>
                                        </p:tgtEl>
                                        <p:attrNameLst>
                                          <p:attrName>ppt_y</p:attrName>
                                        </p:attrNameLst>
                                      </p:cBhvr>
                                      <p:tavLst>
                                        <p:tav tm="0">
                                          <p:val>
                                            <p:strVal val="#ppt_y+.1"/>
                                          </p:val>
                                        </p:tav>
                                        <p:tav tm="100000">
                                          <p:val>
                                            <p:strVal val="#ppt_y"/>
                                          </p:val>
                                        </p:tav>
                                      </p:tavLst>
                                    </p:anim>
                                  </p:childTnLst>
                                </p:cTn>
                              </p:par>
                            </p:childTnLst>
                          </p:cTn>
                        </p:par>
                        <p:par>
                          <p:cTn id="35" fill="hold">
                            <p:stCondLst>
                              <p:cond delay="1500"/>
                            </p:stCondLst>
                            <p:childTnLst>
                              <p:par>
                                <p:cTn id="36" presetID="42" presetClass="entr" presetSubtype="0"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250"/>
                                        <p:tgtEl>
                                          <p:spTgt spid="8"/>
                                        </p:tgtEl>
                                      </p:cBhvr>
                                    </p:animEffect>
                                    <p:anim calcmode="lin" valueType="num">
                                      <p:cBhvr>
                                        <p:cTn id="39" dur="250" fill="hold"/>
                                        <p:tgtEl>
                                          <p:spTgt spid="8"/>
                                        </p:tgtEl>
                                        <p:attrNameLst>
                                          <p:attrName>ppt_x</p:attrName>
                                        </p:attrNameLst>
                                      </p:cBhvr>
                                      <p:tavLst>
                                        <p:tav tm="0">
                                          <p:val>
                                            <p:strVal val="#ppt_x"/>
                                          </p:val>
                                        </p:tav>
                                        <p:tav tm="100000">
                                          <p:val>
                                            <p:strVal val="#ppt_x"/>
                                          </p:val>
                                        </p:tav>
                                      </p:tavLst>
                                    </p:anim>
                                    <p:anim calcmode="lin" valueType="num">
                                      <p:cBhvr>
                                        <p:cTn id="40" dur="250" fill="hold"/>
                                        <p:tgtEl>
                                          <p:spTgt spid="8"/>
                                        </p:tgtEl>
                                        <p:attrNameLst>
                                          <p:attrName>ppt_y</p:attrName>
                                        </p:attrNameLst>
                                      </p:cBhvr>
                                      <p:tavLst>
                                        <p:tav tm="0">
                                          <p:val>
                                            <p:strVal val="#ppt_y+.1"/>
                                          </p:val>
                                        </p:tav>
                                        <p:tav tm="100000">
                                          <p:val>
                                            <p:strVal val="#ppt_y"/>
                                          </p:val>
                                        </p:tav>
                                      </p:tavLst>
                                    </p:anim>
                                  </p:childTnLst>
                                </p:cTn>
                              </p:par>
                            </p:childTnLst>
                          </p:cTn>
                        </p:par>
                        <p:par>
                          <p:cTn id="41" fill="hold">
                            <p:stCondLst>
                              <p:cond delay="2000"/>
                            </p:stCondLst>
                            <p:childTnLst>
                              <p:par>
                                <p:cTn id="42" presetID="42"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250"/>
                                        <p:tgtEl>
                                          <p:spTgt spid="14"/>
                                        </p:tgtEl>
                                      </p:cBhvr>
                                    </p:animEffect>
                                    <p:anim calcmode="lin" valueType="num">
                                      <p:cBhvr>
                                        <p:cTn id="45" dur="250" fill="hold"/>
                                        <p:tgtEl>
                                          <p:spTgt spid="14"/>
                                        </p:tgtEl>
                                        <p:attrNameLst>
                                          <p:attrName>ppt_x</p:attrName>
                                        </p:attrNameLst>
                                      </p:cBhvr>
                                      <p:tavLst>
                                        <p:tav tm="0">
                                          <p:val>
                                            <p:strVal val="#ppt_x"/>
                                          </p:val>
                                        </p:tav>
                                        <p:tav tm="100000">
                                          <p:val>
                                            <p:strVal val="#ppt_x"/>
                                          </p:val>
                                        </p:tav>
                                      </p:tavLst>
                                    </p:anim>
                                    <p:anim calcmode="lin" valueType="num">
                                      <p:cBhvr>
                                        <p:cTn id="46" dur="250" fill="hold"/>
                                        <p:tgtEl>
                                          <p:spTgt spid="14"/>
                                        </p:tgtEl>
                                        <p:attrNameLst>
                                          <p:attrName>ppt_y</p:attrName>
                                        </p:attrNameLst>
                                      </p:cBhvr>
                                      <p:tavLst>
                                        <p:tav tm="0">
                                          <p:val>
                                            <p:strVal val="#ppt_y+.1"/>
                                          </p:val>
                                        </p:tav>
                                        <p:tav tm="100000">
                                          <p:val>
                                            <p:strVal val="#ppt_y"/>
                                          </p:val>
                                        </p:tav>
                                      </p:tavLst>
                                    </p:anim>
                                  </p:childTnLst>
                                </p:cTn>
                              </p:par>
                            </p:childTnLst>
                          </p:cTn>
                        </p:par>
                        <p:par>
                          <p:cTn id="47" fill="hold">
                            <p:stCondLst>
                              <p:cond delay="2500"/>
                            </p:stCondLst>
                            <p:childTnLst>
                              <p:par>
                                <p:cTn id="48" presetID="42"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250"/>
                                        <p:tgtEl>
                                          <p:spTgt spid="13"/>
                                        </p:tgtEl>
                                      </p:cBhvr>
                                    </p:animEffect>
                                    <p:anim calcmode="lin" valueType="num">
                                      <p:cBhvr>
                                        <p:cTn id="51" dur="250" fill="hold"/>
                                        <p:tgtEl>
                                          <p:spTgt spid="13"/>
                                        </p:tgtEl>
                                        <p:attrNameLst>
                                          <p:attrName>ppt_x</p:attrName>
                                        </p:attrNameLst>
                                      </p:cBhvr>
                                      <p:tavLst>
                                        <p:tav tm="0">
                                          <p:val>
                                            <p:strVal val="#ppt_x"/>
                                          </p:val>
                                        </p:tav>
                                        <p:tav tm="100000">
                                          <p:val>
                                            <p:strVal val="#ppt_x"/>
                                          </p:val>
                                        </p:tav>
                                      </p:tavLst>
                                    </p:anim>
                                    <p:anim calcmode="lin" valueType="num">
                                      <p:cBhvr>
                                        <p:cTn id="52"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p:bldP spid="9" grpId="0" bldLvl="0" animBg="1"/>
      <p:bldP spid="13" grpId="0"/>
      <p:bldP spid="14" grpId="0" bldLvl="0" animBg="1"/>
      <p:bldP spid="17" grpId="0"/>
      <p:bldP spid="1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1524000"/>
            <a:ext cx="926672" cy="383176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600" dirty="0">
                  <a:solidFill>
                    <a:schemeClr val="bg1"/>
                  </a:solidFill>
                  <a:latin typeface="华文隶书" panose="02010800040101010101" pitchFamily="2" charset="-122"/>
                  <a:ea typeface="华文隶书" panose="02010800040101010101" pitchFamily="2" charset="-122"/>
                </a:rPr>
                <a:t>产品的策略</a:t>
              </a:r>
            </a:p>
          </p:txBody>
        </p:sp>
        <p:sp>
          <p:nvSpPr>
            <p:cNvPr id="12" name="矩形 11"/>
            <p:cNvSpPr/>
            <p:nvPr/>
          </p:nvSpPr>
          <p:spPr>
            <a:xfrm>
              <a:off x="181338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4136632" y="1367882"/>
            <a:ext cx="4966154" cy="4433073"/>
            <a:chOff x="3576317" y="1789637"/>
            <a:chExt cx="4966154" cy="4433073"/>
          </a:xfrm>
          <a:solidFill>
            <a:srgbClr val="4F5666"/>
          </a:solidFill>
        </p:grpSpPr>
        <p:sp>
          <p:nvSpPr>
            <p:cNvPr id="6" name="Freeform 10"/>
            <p:cNvSpPr/>
            <p:nvPr/>
          </p:nvSpPr>
          <p:spPr bwMode="auto">
            <a:xfrm>
              <a:off x="5389037" y="4284504"/>
              <a:ext cx="1529883" cy="1938206"/>
            </a:xfrm>
            <a:custGeom>
              <a:avLst/>
              <a:gdLst>
                <a:gd name="T0" fmla="*/ 369 w 889"/>
                <a:gd name="T1" fmla="*/ 1124 h 1124"/>
                <a:gd name="T2" fmla="*/ 713 w 889"/>
                <a:gd name="T3" fmla="*/ 1124 h 1124"/>
                <a:gd name="T4" fmla="*/ 676 w 889"/>
                <a:gd name="T5" fmla="*/ 705 h 1124"/>
                <a:gd name="T6" fmla="*/ 862 w 889"/>
                <a:gd name="T7" fmla="*/ 273 h 1124"/>
                <a:gd name="T8" fmla="*/ 853 w 889"/>
                <a:gd name="T9" fmla="*/ 202 h 1124"/>
                <a:gd name="T10" fmla="*/ 775 w 889"/>
                <a:gd name="T11" fmla="*/ 257 h 1124"/>
                <a:gd name="T12" fmla="*/ 612 w 889"/>
                <a:gd name="T13" fmla="*/ 387 h 1124"/>
                <a:gd name="T14" fmla="*/ 489 w 889"/>
                <a:gd name="T15" fmla="*/ 141 h 1124"/>
                <a:gd name="T16" fmla="*/ 417 w 889"/>
                <a:gd name="T17" fmla="*/ 5 h 1124"/>
                <a:gd name="T18" fmla="*/ 404 w 889"/>
                <a:gd name="T19" fmla="*/ 155 h 1124"/>
                <a:gd name="T20" fmla="*/ 405 w 889"/>
                <a:gd name="T21" fmla="*/ 327 h 1124"/>
                <a:gd name="T22" fmla="*/ 275 w 889"/>
                <a:gd name="T23" fmla="*/ 196 h 1124"/>
                <a:gd name="T24" fmla="*/ 154 w 889"/>
                <a:gd name="T25" fmla="*/ 49 h 1124"/>
                <a:gd name="T26" fmla="*/ 207 w 889"/>
                <a:gd name="T27" fmla="*/ 218 h 1124"/>
                <a:gd name="T28" fmla="*/ 281 w 889"/>
                <a:gd name="T29" fmla="*/ 387 h 1124"/>
                <a:gd name="T30" fmla="*/ 155 w 889"/>
                <a:gd name="T31" fmla="*/ 273 h 1124"/>
                <a:gd name="T32" fmla="*/ 28 w 889"/>
                <a:gd name="T33" fmla="*/ 187 h 1124"/>
                <a:gd name="T34" fmla="*/ 113 w 889"/>
                <a:gd name="T35" fmla="*/ 350 h 1124"/>
                <a:gd name="T36" fmla="*/ 234 w 889"/>
                <a:gd name="T37" fmla="*/ 489 h 1124"/>
                <a:gd name="T38" fmla="*/ 107 w 889"/>
                <a:gd name="T39" fmla="*/ 421 h 1124"/>
                <a:gd name="T40" fmla="*/ 29 w 889"/>
                <a:gd name="T41" fmla="*/ 413 h 1124"/>
                <a:gd name="T42" fmla="*/ 173 w 889"/>
                <a:gd name="T43" fmla="*/ 550 h 1124"/>
                <a:gd name="T44" fmla="*/ 397 w 889"/>
                <a:gd name="T45" fmla="*/ 850 h 1124"/>
                <a:gd name="T46" fmla="*/ 369 w 889"/>
                <a:gd name="T47" fmla="*/ 1124 h 1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9" h="1124">
                  <a:moveTo>
                    <a:pt x="369" y="1124"/>
                  </a:moveTo>
                  <a:cubicBezTo>
                    <a:pt x="713" y="1124"/>
                    <a:pt x="713" y="1124"/>
                    <a:pt x="713" y="1124"/>
                  </a:cubicBezTo>
                  <a:cubicBezTo>
                    <a:pt x="713" y="1124"/>
                    <a:pt x="608" y="991"/>
                    <a:pt x="676" y="705"/>
                  </a:cubicBezTo>
                  <a:cubicBezTo>
                    <a:pt x="744" y="420"/>
                    <a:pt x="845" y="300"/>
                    <a:pt x="862" y="273"/>
                  </a:cubicBezTo>
                  <a:cubicBezTo>
                    <a:pt x="880" y="247"/>
                    <a:pt x="889" y="215"/>
                    <a:pt x="853" y="202"/>
                  </a:cubicBezTo>
                  <a:cubicBezTo>
                    <a:pt x="824" y="191"/>
                    <a:pt x="784" y="242"/>
                    <a:pt x="775" y="257"/>
                  </a:cubicBezTo>
                  <a:cubicBezTo>
                    <a:pt x="766" y="272"/>
                    <a:pt x="693" y="394"/>
                    <a:pt x="612" y="387"/>
                  </a:cubicBezTo>
                  <a:cubicBezTo>
                    <a:pt x="531" y="380"/>
                    <a:pt x="510" y="225"/>
                    <a:pt x="489" y="141"/>
                  </a:cubicBezTo>
                  <a:cubicBezTo>
                    <a:pt x="468" y="57"/>
                    <a:pt x="454" y="0"/>
                    <a:pt x="417" y="5"/>
                  </a:cubicBezTo>
                  <a:cubicBezTo>
                    <a:pt x="383" y="10"/>
                    <a:pt x="401" y="127"/>
                    <a:pt x="404" y="155"/>
                  </a:cubicBezTo>
                  <a:cubicBezTo>
                    <a:pt x="407" y="183"/>
                    <a:pt x="438" y="315"/>
                    <a:pt x="405" y="327"/>
                  </a:cubicBezTo>
                  <a:cubicBezTo>
                    <a:pt x="372" y="339"/>
                    <a:pt x="306" y="258"/>
                    <a:pt x="275" y="196"/>
                  </a:cubicBezTo>
                  <a:cubicBezTo>
                    <a:pt x="244" y="134"/>
                    <a:pt x="204" y="27"/>
                    <a:pt x="154" y="49"/>
                  </a:cubicBezTo>
                  <a:cubicBezTo>
                    <a:pt x="113" y="68"/>
                    <a:pt x="193" y="189"/>
                    <a:pt x="207" y="218"/>
                  </a:cubicBezTo>
                  <a:cubicBezTo>
                    <a:pt x="221" y="247"/>
                    <a:pt x="293" y="374"/>
                    <a:pt x="281" y="387"/>
                  </a:cubicBezTo>
                  <a:cubicBezTo>
                    <a:pt x="269" y="400"/>
                    <a:pt x="178" y="299"/>
                    <a:pt x="155" y="273"/>
                  </a:cubicBezTo>
                  <a:cubicBezTo>
                    <a:pt x="132" y="247"/>
                    <a:pt x="56" y="155"/>
                    <a:pt x="28" y="187"/>
                  </a:cubicBezTo>
                  <a:cubicBezTo>
                    <a:pt x="0" y="219"/>
                    <a:pt x="67" y="306"/>
                    <a:pt x="113" y="350"/>
                  </a:cubicBezTo>
                  <a:cubicBezTo>
                    <a:pt x="159" y="394"/>
                    <a:pt x="243" y="472"/>
                    <a:pt x="234" y="489"/>
                  </a:cubicBezTo>
                  <a:cubicBezTo>
                    <a:pt x="225" y="506"/>
                    <a:pt x="133" y="437"/>
                    <a:pt x="107" y="421"/>
                  </a:cubicBezTo>
                  <a:cubicBezTo>
                    <a:pt x="81" y="405"/>
                    <a:pt x="39" y="384"/>
                    <a:pt x="29" y="413"/>
                  </a:cubicBezTo>
                  <a:cubicBezTo>
                    <a:pt x="20" y="441"/>
                    <a:pt x="79" y="497"/>
                    <a:pt x="173" y="550"/>
                  </a:cubicBezTo>
                  <a:cubicBezTo>
                    <a:pt x="267" y="603"/>
                    <a:pt x="394" y="692"/>
                    <a:pt x="397" y="850"/>
                  </a:cubicBezTo>
                  <a:cubicBezTo>
                    <a:pt x="400" y="1008"/>
                    <a:pt x="375" y="1107"/>
                    <a:pt x="369" y="1124"/>
                  </a:cubicBezTo>
                  <a:close/>
                </a:path>
              </a:pathLst>
            </a:custGeom>
            <a:grpFill/>
            <a:ln>
              <a:noFill/>
            </a:ln>
          </p:spPr>
          <p:txBody>
            <a:bodyPr/>
            <a:lstStyle/>
            <a:p>
              <a:endParaRPr lang="zh-CN" altLang="en-US" sz="4000">
                <a:solidFill>
                  <a:schemeClr val="tx1"/>
                </a:solidFill>
                <a:latin typeface="华文楷体" panose="02010600040101010101" pitchFamily="2" charset="-122"/>
                <a:ea typeface="华文楷体" panose="02010600040101010101" pitchFamily="2" charset="-122"/>
              </a:endParaRPr>
            </a:p>
          </p:txBody>
        </p:sp>
        <p:sp>
          <p:nvSpPr>
            <p:cNvPr id="7" name="Freeform 11"/>
            <p:cNvSpPr/>
            <p:nvPr/>
          </p:nvSpPr>
          <p:spPr bwMode="auto">
            <a:xfrm>
              <a:off x="6821581" y="3470642"/>
              <a:ext cx="1720890" cy="1497286"/>
            </a:xfrm>
            <a:custGeom>
              <a:avLst/>
              <a:gdLst>
                <a:gd name="T0" fmla="*/ 70 w 1000"/>
                <a:gd name="T1" fmla="*/ 712 h 868"/>
                <a:gd name="T2" fmla="*/ 788 w 1000"/>
                <a:gd name="T3" fmla="*/ 534 h 868"/>
                <a:gd name="T4" fmla="*/ 1000 w 1000"/>
                <a:gd name="T5" fmla="*/ 38 h 868"/>
                <a:gd name="T6" fmla="*/ 316 w 1000"/>
                <a:gd name="T7" fmla="*/ 198 h 868"/>
                <a:gd name="T8" fmla="*/ 0 w 1000"/>
                <a:gd name="T9" fmla="*/ 630 h 868"/>
                <a:gd name="T10" fmla="*/ 566 w 1000"/>
                <a:gd name="T11" fmla="*/ 360 h 868"/>
                <a:gd name="T12" fmla="*/ 70 w 1000"/>
                <a:gd name="T13" fmla="*/ 712 h 868"/>
              </a:gdLst>
              <a:ahLst/>
              <a:cxnLst>
                <a:cxn ang="0">
                  <a:pos x="T0" y="T1"/>
                </a:cxn>
                <a:cxn ang="0">
                  <a:pos x="T2" y="T3"/>
                </a:cxn>
                <a:cxn ang="0">
                  <a:pos x="T4" y="T5"/>
                </a:cxn>
                <a:cxn ang="0">
                  <a:pos x="T6" y="T7"/>
                </a:cxn>
                <a:cxn ang="0">
                  <a:pos x="T8" y="T9"/>
                </a:cxn>
                <a:cxn ang="0">
                  <a:pos x="T10" y="T11"/>
                </a:cxn>
                <a:cxn ang="0">
                  <a:pos x="T12" y="T13"/>
                </a:cxn>
              </a:cxnLst>
              <a:rect l="0" t="0" r="r" b="b"/>
              <a:pathLst>
                <a:path w="1000" h="868">
                  <a:moveTo>
                    <a:pt x="70" y="712"/>
                  </a:moveTo>
                  <a:cubicBezTo>
                    <a:pt x="70" y="712"/>
                    <a:pt x="485" y="868"/>
                    <a:pt x="788" y="534"/>
                  </a:cubicBezTo>
                  <a:cubicBezTo>
                    <a:pt x="980" y="322"/>
                    <a:pt x="1000" y="38"/>
                    <a:pt x="1000" y="38"/>
                  </a:cubicBezTo>
                  <a:cubicBezTo>
                    <a:pt x="1000" y="38"/>
                    <a:pt x="586" y="0"/>
                    <a:pt x="316" y="198"/>
                  </a:cubicBezTo>
                  <a:cubicBezTo>
                    <a:pt x="46" y="396"/>
                    <a:pt x="0" y="630"/>
                    <a:pt x="0" y="630"/>
                  </a:cubicBezTo>
                  <a:cubicBezTo>
                    <a:pt x="0" y="630"/>
                    <a:pt x="208" y="440"/>
                    <a:pt x="566" y="360"/>
                  </a:cubicBezTo>
                  <a:cubicBezTo>
                    <a:pt x="566" y="360"/>
                    <a:pt x="262" y="522"/>
                    <a:pt x="70" y="712"/>
                  </a:cubicBezTo>
                  <a:close/>
                </a:path>
              </a:pathLst>
            </a:custGeom>
            <a:grpFill/>
            <a:ln>
              <a:noFill/>
            </a:ln>
          </p:spPr>
          <p:txBody>
            <a:bodyPr/>
            <a:lstStyle/>
            <a:p>
              <a:endParaRPr lang="zh-CN" altLang="en-US" sz="4000">
                <a:solidFill>
                  <a:schemeClr val="tx1"/>
                </a:solidFill>
                <a:latin typeface="华文楷体" panose="02010600040101010101" pitchFamily="2" charset="-122"/>
                <a:ea typeface="华文楷体" panose="02010600040101010101" pitchFamily="2" charset="-122"/>
              </a:endParaRPr>
            </a:p>
          </p:txBody>
        </p:sp>
        <p:sp>
          <p:nvSpPr>
            <p:cNvPr id="8" name="Freeform 12"/>
            <p:cNvSpPr/>
            <p:nvPr/>
          </p:nvSpPr>
          <p:spPr bwMode="auto">
            <a:xfrm>
              <a:off x="5987765" y="1789637"/>
              <a:ext cx="1460094" cy="2617956"/>
            </a:xfrm>
            <a:custGeom>
              <a:avLst/>
              <a:gdLst>
                <a:gd name="T0" fmla="*/ 325 w 849"/>
                <a:gd name="T1" fmla="*/ 1518 h 1518"/>
                <a:gd name="T2" fmla="*/ 817 w 849"/>
                <a:gd name="T3" fmla="*/ 816 h 1518"/>
                <a:gd name="T4" fmla="*/ 539 w 849"/>
                <a:gd name="T5" fmla="*/ 0 h 1518"/>
                <a:gd name="T6" fmla="*/ 98 w 849"/>
                <a:gd name="T7" fmla="*/ 644 h 1518"/>
                <a:gd name="T8" fmla="*/ 189 w 849"/>
                <a:gd name="T9" fmla="*/ 1506 h 1518"/>
                <a:gd name="T10" fmla="*/ 455 w 849"/>
                <a:gd name="T11" fmla="*/ 706 h 1518"/>
                <a:gd name="T12" fmla="*/ 325 w 849"/>
                <a:gd name="T13" fmla="*/ 1518 h 1518"/>
              </a:gdLst>
              <a:ahLst/>
              <a:cxnLst>
                <a:cxn ang="0">
                  <a:pos x="T0" y="T1"/>
                </a:cxn>
                <a:cxn ang="0">
                  <a:pos x="T2" y="T3"/>
                </a:cxn>
                <a:cxn ang="0">
                  <a:pos x="T4" y="T5"/>
                </a:cxn>
                <a:cxn ang="0">
                  <a:pos x="T6" y="T7"/>
                </a:cxn>
                <a:cxn ang="0">
                  <a:pos x="T8" y="T9"/>
                </a:cxn>
                <a:cxn ang="0">
                  <a:pos x="T10" y="T11"/>
                </a:cxn>
                <a:cxn ang="0">
                  <a:pos x="T12" y="T13"/>
                </a:cxn>
              </a:cxnLst>
              <a:rect l="0" t="0" r="r" b="b"/>
              <a:pathLst>
                <a:path w="849" h="1518">
                  <a:moveTo>
                    <a:pt x="325" y="1518"/>
                  </a:moveTo>
                  <a:cubicBezTo>
                    <a:pt x="325" y="1518"/>
                    <a:pt x="785" y="1276"/>
                    <a:pt x="817" y="816"/>
                  </a:cubicBezTo>
                  <a:cubicBezTo>
                    <a:pt x="849" y="356"/>
                    <a:pt x="539" y="0"/>
                    <a:pt x="539" y="0"/>
                  </a:cubicBezTo>
                  <a:cubicBezTo>
                    <a:pt x="539" y="0"/>
                    <a:pt x="209" y="294"/>
                    <a:pt x="98" y="644"/>
                  </a:cubicBezTo>
                  <a:cubicBezTo>
                    <a:pt x="0" y="951"/>
                    <a:pt x="59" y="1290"/>
                    <a:pt x="189" y="1506"/>
                  </a:cubicBezTo>
                  <a:cubicBezTo>
                    <a:pt x="189" y="1506"/>
                    <a:pt x="167" y="1158"/>
                    <a:pt x="455" y="706"/>
                  </a:cubicBezTo>
                  <a:cubicBezTo>
                    <a:pt x="455" y="706"/>
                    <a:pt x="345" y="970"/>
                    <a:pt x="325" y="1518"/>
                  </a:cubicBezTo>
                  <a:close/>
                </a:path>
              </a:pathLst>
            </a:custGeom>
            <a:grpFill/>
            <a:ln>
              <a:noFill/>
            </a:ln>
          </p:spPr>
          <p:txBody>
            <a:bodyPr/>
            <a:lstStyle/>
            <a:p>
              <a:endParaRPr lang="zh-CN" altLang="en-US" sz="4000">
                <a:solidFill>
                  <a:schemeClr val="tx1"/>
                </a:solidFill>
                <a:latin typeface="华文楷体" panose="02010600040101010101" pitchFamily="2" charset="-122"/>
                <a:ea typeface="华文楷体" panose="02010600040101010101" pitchFamily="2" charset="-122"/>
              </a:endParaRPr>
            </a:p>
          </p:txBody>
        </p:sp>
        <p:sp>
          <p:nvSpPr>
            <p:cNvPr id="9" name="Freeform 13"/>
            <p:cNvSpPr/>
            <p:nvPr/>
          </p:nvSpPr>
          <p:spPr bwMode="auto">
            <a:xfrm>
              <a:off x="4580935" y="1923750"/>
              <a:ext cx="1638243" cy="2391986"/>
            </a:xfrm>
            <a:custGeom>
              <a:avLst/>
              <a:gdLst>
                <a:gd name="T0" fmla="*/ 700 w 952"/>
                <a:gd name="T1" fmla="*/ 1330 h 1386"/>
                <a:gd name="T2" fmla="*/ 760 w 952"/>
                <a:gd name="T3" fmla="*/ 522 h 1386"/>
                <a:gd name="T4" fmla="*/ 138 w 952"/>
                <a:gd name="T5" fmla="*/ 0 h 1386"/>
                <a:gd name="T6" fmla="*/ 122 w 952"/>
                <a:gd name="T7" fmla="*/ 820 h 1386"/>
                <a:gd name="T8" fmla="*/ 590 w 952"/>
                <a:gd name="T9" fmla="*/ 1386 h 1386"/>
                <a:gd name="T10" fmla="*/ 412 w 952"/>
                <a:gd name="T11" fmla="*/ 618 h 1386"/>
                <a:gd name="T12" fmla="*/ 700 w 952"/>
                <a:gd name="T13" fmla="*/ 1330 h 1386"/>
              </a:gdLst>
              <a:ahLst/>
              <a:cxnLst>
                <a:cxn ang="0">
                  <a:pos x="T0" y="T1"/>
                </a:cxn>
                <a:cxn ang="0">
                  <a:pos x="T2" y="T3"/>
                </a:cxn>
                <a:cxn ang="0">
                  <a:pos x="T4" y="T5"/>
                </a:cxn>
                <a:cxn ang="0">
                  <a:pos x="T6" y="T7"/>
                </a:cxn>
                <a:cxn ang="0">
                  <a:pos x="T8" y="T9"/>
                </a:cxn>
                <a:cxn ang="0">
                  <a:pos x="T10" y="T11"/>
                </a:cxn>
                <a:cxn ang="0">
                  <a:pos x="T12" y="T13"/>
                </a:cxn>
              </a:cxnLst>
              <a:rect l="0" t="0" r="r" b="b"/>
              <a:pathLst>
                <a:path w="952" h="1386">
                  <a:moveTo>
                    <a:pt x="700" y="1330"/>
                  </a:moveTo>
                  <a:cubicBezTo>
                    <a:pt x="700" y="1330"/>
                    <a:pt x="952" y="916"/>
                    <a:pt x="760" y="522"/>
                  </a:cubicBezTo>
                  <a:cubicBezTo>
                    <a:pt x="571" y="134"/>
                    <a:pt x="138" y="0"/>
                    <a:pt x="138" y="0"/>
                  </a:cubicBezTo>
                  <a:cubicBezTo>
                    <a:pt x="138" y="0"/>
                    <a:pt x="0" y="476"/>
                    <a:pt x="122" y="820"/>
                  </a:cubicBezTo>
                  <a:cubicBezTo>
                    <a:pt x="241" y="1156"/>
                    <a:pt x="462" y="1316"/>
                    <a:pt x="590" y="1386"/>
                  </a:cubicBezTo>
                  <a:cubicBezTo>
                    <a:pt x="590" y="1386"/>
                    <a:pt x="422" y="1170"/>
                    <a:pt x="412" y="618"/>
                  </a:cubicBezTo>
                  <a:cubicBezTo>
                    <a:pt x="412" y="618"/>
                    <a:pt x="548" y="1094"/>
                    <a:pt x="700" y="1330"/>
                  </a:cubicBezTo>
                  <a:close/>
                </a:path>
              </a:pathLst>
            </a:custGeom>
            <a:grpFill/>
            <a:ln>
              <a:noFill/>
            </a:ln>
          </p:spPr>
          <p:txBody>
            <a:bodyPr/>
            <a:lstStyle/>
            <a:p>
              <a:endParaRPr lang="zh-CN" altLang="en-US" sz="4000">
                <a:solidFill>
                  <a:schemeClr val="tx1"/>
                </a:solidFill>
                <a:latin typeface="华文楷体" panose="02010600040101010101" pitchFamily="2" charset="-122"/>
                <a:ea typeface="华文楷体" panose="02010600040101010101" pitchFamily="2" charset="-122"/>
              </a:endParaRPr>
            </a:p>
          </p:txBody>
        </p:sp>
        <p:sp>
          <p:nvSpPr>
            <p:cNvPr id="13" name="Freeform 14"/>
            <p:cNvSpPr/>
            <p:nvPr/>
          </p:nvSpPr>
          <p:spPr bwMode="auto">
            <a:xfrm>
              <a:off x="3576317" y="3553313"/>
              <a:ext cx="1816393" cy="1241922"/>
            </a:xfrm>
            <a:custGeom>
              <a:avLst/>
              <a:gdLst>
                <a:gd name="T0" fmla="*/ 1056 w 1056"/>
                <a:gd name="T1" fmla="*/ 528 h 720"/>
                <a:gd name="T2" fmla="*/ 616 w 1056"/>
                <a:gd name="T3" fmla="*/ 80 h 720"/>
                <a:gd name="T4" fmla="*/ 0 w 1056"/>
                <a:gd name="T5" fmla="*/ 178 h 720"/>
                <a:gd name="T6" fmla="*/ 446 w 1056"/>
                <a:gd name="T7" fmla="*/ 596 h 720"/>
                <a:gd name="T8" fmla="*/ 1036 w 1056"/>
                <a:gd name="T9" fmla="*/ 622 h 720"/>
                <a:gd name="T10" fmla="*/ 504 w 1056"/>
                <a:gd name="T11" fmla="*/ 334 h 720"/>
                <a:gd name="T12" fmla="*/ 1056 w 1056"/>
                <a:gd name="T13" fmla="*/ 528 h 720"/>
              </a:gdLst>
              <a:ahLst/>
              <a:cxnLst>
                <a:cxn ang="0">
                  <a:pos x="T0" y="T1"/>
                </a:cxn>
                <a:cxn ang="0">
                  <a:pos x="T2" y="T3"/>
                </a:cxn>
                <a:cxn ang="0">
                  <a:pos x="T4" y="T5"/>
                </a:cxn>
                <a:cxn ang="0">
                  <a:pos x="T6" y="T7"/>
                </a:cxn>
                <a:cxn ang="0">
                  <a:pos x="T8" y="T9"/>
                </a:cxn>
                <a:cxn ang="0">
                  <a:pos x="T10" y="T11"/>
                </a:cxn>
                <a:cxn ang="0">
                  <a:pos x="T12" y="T13"/>
                </a:cxn>
              </a:cxnLst>
              <a:rect l="0" t="0" r="r" b="b"/>
              <a:pathLst>
                <a:path w="1056" h="720">
                  <a:moveTo>
                    <a:pt x="1056" y="528"/>
                  </a:moveTo>
                  <a:cubicBezTo>
                    <a:pt x="1056" y="528"/>
                    <a:pt x="950" y="160"/>
                    <a:pt x="616" y="80"/>
                  </a:cubicBezTo>
                  <a:cubicBezTo>
                    <a:pt x="282" y="0"/>
                    <a:pt x="0" y="178"/>
                    <a:pt x="0" y="178"/>
                  </a:cubicBezTo>
                  <a:cubicBezTo>
                    <a:pt x="0" y="178"/>
                    <a:pt x="190" y="477"/>
                    <a:pt x="446" y="596"/>
                  </a:cubicBezTo>
                  <a:cubicBezTo>
                    <a:pt x="712" y="720"/>
                    <a:pt x="952" y="660"/>
                    <a:pt x="1036" y="622"/>
                  </a:cubicBezTo>
                  <a:cubicBezTo>
                    <a:pt x="1036" y="622"/>
                    <a:pt x="786" y="594"/>
                    <a:pt x="504" y="334"/>
                  </a:cubicBezTo>
                  <a:cubicBezTo>
                    <a:pt x="504" y="334"/>
                    <a:pt x="824" y="508"/>
                    <a:pt x="1056" y="528"/>
                  </a:cubicBezTo>
                  <a:close/>
                </a:path>
              </a:pathLst>
            </a:custGeom>
            <a:grpFill/>
            <a:ln>
              <a:noFill/>
            </a:ln>
          </p:spPr>
          <p:txBody>
            <a:bodyPr/>
            <a:lstStyle/>
            <a:p>
              <a:endParaRPr lang="zh-CN" altLang="en-US" sz="4000">
                <a:solidFill>
                  <a:schemeClr val="tx1"/>
                </a:solidFill>
                <a:latin typeface="华文楷体" panose="02010600040101010101" pitchFamily="2" charset="-122"/>
                <a:ea typeface="华文楷体" panose="02010600040101010101" pitchFamily="2" charset="-122"/>
              </a:endParaRPr>
            </a:p>
          </p:txBody>
        </p:sp>
      </p:grpSp>
      <p:sp>
        <p:nvSpPr>
          <p:cNvPr id="14" name="AutoShape 36"/>
          <p:cNvSpPr>
            <a:spLocks noChangeArrowheads="1"/>
          </p:cNvSpPr>
          <p:nvPr/>
        </p:nvSpPr>
        <p:spPr bwMode="auto">
          <a:xfrm>
            <a:off x="1449705" y="1065530"/>
            <a:ext cx="3323590" cy="2616200"/>
          </a:xfrm>
          <a:custGeom>
            <a:avLst/>
            <a:gdLst>
              <a:gd name="T0" fmla="*/ 2147483646 w 21600"/>
              <a:gd name="T1" fmla="*/ 177553805 h 21600"/>
              <a:gd name="T2" fmla="*/ 2147483646 w 21600"/>
              <a:gd name="T3" fmla="*/ 177553805 h 21600"/>
              <a:gd name="T4" fmla="*/ 2147483646 w 21600"/>
              <a:gd name="T5" fmla="*/ 177553805 h 21600"/>
              <a:gd name="T6" fmla="*/ 2147483646 w 21600"/>
              <a:gd name="T7" fmla="*/ 17755380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eaLnBrk="1" hangingPunct="1">
              <a:lnSpc>
                <a:spcPct val="120000"/>
              </a:lnSpc>
              <a:spcBef>
                <a:spcPts val="900"/>
              </a:spcBef>
            </a:pPr>
            <a:r>
              <a:rPr lang="en-US" altLang="zh-CN" sz="16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 </a:t>
            </a:r>
            <a:r>
              <a:rPr lang="en-US" altLang="zh-CN" sz="1600"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对湖湘非物质文化遗产进行</a:t>
            </a:r>
            <a:r>
              <a:rPr lang="en-US" altLang="zh-CN" sz="1600" b="1"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数字化</a:t>
            </a:r>
            <a:r>
              <a:rPr lang="en-US" altLang="zh-CN" sz="1600"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，让用户能够全面了解湖湘非物质文化遗产</a:t>
            </a:r>
            <a:r>
              <a:rPr lang="en-US" altLang="zh-CN" sz="16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a:t>
            </a:r>
            <a:br>
              <a:rPr lang="en-US" altLang="zh-CN" sz="16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br>
            <a:r>
              <a:rPr lang="en-US" altLang="zh-CN" sz="16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 </a:t>
            </a:r>
            <a:r>
              <a:rPr lang="en-US" altLang="zh-CN" sz="1600"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利用</a:t>
            </a:r>
            <a:r>
              <a:rPr lang="en-US" altLang="zh-CN" sz="1600" b="1"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AR技术</a:t>
            </a:r>
            <a:r>
              <a:rPr lang="en-US" altLang="zh-CN" sz="1600"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让用户虚拟体验非物质文化遗产，用户也能</a:t>
            </a:r>
            <a:r>
              <a:rPr lang="zh-CN" altLang="en-US" sz="16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知道</a:t>
            </a:r>
            <a:r>
              <a:rPr lang="en-US" altLang="zh-CN" sz="1600"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线下体验非物质文化遗产</a:t>
            </a:r>
            <a:r>
              <a:rPr lang="zh-CN" altLang="en-US" sz="16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的途径</a:t>
            </a:r>
            <a:r>
              <a:rPr lang="en-US" altLang="zh-CN" sz="16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a:t>
            </a:r>
            <a:br>
              <a:rPr lang="en-US" altLang="zh-CN" sz="16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br>
            <a:r>
              <a:rPr lang="en-US" altLang="zh-CN" sz="16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 </a:t>
            </a:r>
            <a:r>
              <a:rPr lang="en-US" altLang="zh-CN" sz="1600"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通过短视频宣传或与湖南当地的非物质文化遗产保护中心合作</a:t>
            </a:r>
            <a:r>
              <a:rPr lang="en-US" altLang="zh-CN" sz="16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a:t>
            </a:r>
            <a:br>
              <a:rPr lang="en-US" altLang="zh-CN" sz="16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br>
            <a:r>
              <a:rPr lang="en-US" altLang="zh-CN" sz="1600" b="1"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加大产品的宣传力度</a:t>
            </a:r>
            <a:r>
              <a:rPr lang="en-US" altLang="zh-CN" sz="16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Arial" panose="020B0604020202020204" pitchFamily="34" charset="0"/>
              </a:rPr>
              <a:t>。</a:t>
            </a:r>
          </a:p>
        </p:txBody>
      </p:sp>
      <p:sp>
        <p:nvSpPr>
          <p:cNvPr id="15" name="AutoShape 37"/>
          <p:cNvSpPr>
            <a:spLocks noChangeArrowheads="1"/>
          </p:cNvSpPr>
          <p:nvPr/>
        </p:nvSpPr>
        <p:spPr bwMode="auto">
          <a:xfrm>
            <a:off x="2282190" y="645160"/>
            <a:ext cx="2205990" cy="308610"/>
          </a:xfrm>
          <a:custGeom>
            <a:avLst/>
            <a:gdLst>
              <a:gd name="T0" fmla="*/ 2147483646 w 21600"/>
              <a:gd name="T1" fmla="*/ 14846403 h 21600"/>
              <a:gd name="T2" fmla="*/ 2147483646 w 21600"/>
              <a:gd name="T3" fmla="*/ 14846403 h 21600"/>
              <a:gd name="T4" fmla="*/ 2147483646 w 21600"/>
              <a:gd name="T5" fmla="*/ 14846403 h 21600"/>
              <a:gd name="T6" fmla="*/ 2147483646 w 21600"/>
              <a:gd name="T7" fmla="*/ 14846403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91" tIns="20091" rIns="20091" bIns="20091" anchor="ctr"/>
          <a:lstStyle/>
          <a:p>
            <a:pPr algn="r" eaLnBrk="1" hangingPunct="1">
              <a:lnSpc>
                <a:spcPct val="120000"/>
              </a:lnSpc>
            </a:pPr>
            <a:r>
              <a:rPr lang="zh-CN" altLang="en-US" sz="2000">
                <a:solidFill>
                  <a:schemeClr val="tx1"/>
                </a:solidFill>
                <a:latin typeface="华文楷体" panose="02010600040101010101" pitchFamily="2" charset="-122"/>
                <a:ea typeface="华文楷体" panose="02010600040101010101" pitchFamily="2" charset="-122"/>
                <a:sym typeface="Arial" panose="020B0604020202020204" pitchFamily="34" charset="0"/>
              </a:rPr>
              <a:t>如何争取目标用户</a:t>
            </a:r>
          </a:p>
        </p:txBody>
      </p:sp>
      <p:sp>
        <p:nvSpPr>
          <p:cNvPr id="16" name="AutoShape 38"/>
          <p:cNvSpPr/>
          <p:nvPr/>
        </p:nvSpPr>
        <p:spPr bwMode="auto">
          <a:xfrm>
            <a:off x="4842941" y="1935591"/>
            <a:ext cx="228600" cy="228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4F5666"/>
          </a:solidFill>
          <a:ln w="25400" cap="flat" cmpd="sng">
            <a:solidFill>
              <a:srgbClr val="000000">
                <a:alpha val="0"/>
              </a:srgbClr>
            </a:solidFill>
            <a:prstDash val="solid"/>
            <a:miter lim="0"/>
          </a:ln>
          <a:effectLst/>
        </p:spPr>
        <p:txBody>
          <a:bodyPr lIns="0" tIns="0" rIns="0" bIns="0" anchor="ctr"/>
          <a:lstStyle/>
          <a:p>
            <a:pPr algn="r" defTabSz="307975" eaLnBrk="1" hangingPunct="1">
              <a:lnSpc>
                <a:spcPct val="120000"/>
              </a:lnSpc>
              <a:defRPr/>
            </a:pPr>
            <a:endParaRPr lang="es-ES" sz="2110" noProof="1">
              <a:solidFill>
                <a:schemeClr val="tx1"/>
              </a:solidFill>
              <a:effectLst>
                <a:outerShdw blurRad="38100" dist="38100" dir="2700000" algn="tl">
                  <a:srgbClr val="000000"/>
                </a:outerShdw>
              </a:effectLst>
              <a:latin typeface="华文楷体" panose="02010600040101010101" pitchFamily="2" charset="-122"/>
              <a:ea typeface="华文楷体" panose="02010600040101010101" pitchFamily="2" charset="-122"/>
              <a:cs typeface="Gill Sans" charset="0"/>
              <a:sym typeface="Arial" panose="020B0604020202020204" pitchFamily="34" charset="0"/>
            </a:endParaRPr>
          </a:p>
        </p:txBody>
      </p:sp>
      <p:sp>
        <p:nvSpPr>
          <p:cNvPr id="17" name="AutoShape 39"/>
          <p:cNvSpPr>
            <a:spLocks noChangeArrowheads="1"/>
          </p:cNvSpPr>
          <p:nvPr/>
        </p:nvSpPr>
        <p:spPr bwMode="auto">
          <a:xfrm>
            <a:off x="8323580" y="1032510"/>
            <a:ext cx="3007360" cy="2016125"/>
          </a:xfrm>
          <a:custGeom>
            <a:avLst/>
            <a:gdLst>
              <a:gd name="T0" fmla="*/ 2147483646 w 21600"/>
              <a:gd name="T1" fmla="*/ 177553805 h 21600"/>
              <a:gd name="T2" fmla="*/ 2147483646 w 21600"/>
              <a:gd name="T3" fmla="*/ 177553805 h 21600"/>
              <a:gd name="T4" fmla="*/ 2147483646 w 21600"/>
              <a:gd name="T5" fmla="*/ 177553805 h 21600"/>
              <a:gd name="T6" fmla="*/ 2147483646 w 21600"/>
              <a:gd name="T7" fmla="*/ 17755380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lnSpc>
                <a:spcPct val="120000"/>
              </a:lnSpc>
              <a:spcBef>
                <a:spcPts val="900"/>
              </a:spcBef>
            </a:pPr>
            <a:r>
              <a:rPr lang="en-US" altLang="zh-CN" sz="1600">
                <a:solidFill>
                  <a:schemeClr val="tx1"/>
                </a:solidFill>
                <a:latin typeface="华文楷体" panose="02010600040101010101" pitchFamily="2" charset="-122"/>
                <a:ea typeface="华文楷体" panose="02010600040101010101" pitchFamily="2" charset="-122"/>
                <a:sym typeface="Arial" panose="020B0604020202020204" pitchFamily="34" charset="0"/>
              </a:rPr>
              <a:t>- 互联网上已有一些对我国非物质文化遗产展示的平台，但</a:t>
            </a:r>
            <a:r>
              <a:rPr lang="en-US" altLang="zh-CN" sz="1600" b="1">
                <a:solidFill>
                  <a:schemeClr val="tx1"/>
                </a:solidFill>
                <a:latin typeface="华文楷体" panose="02010600040101010101" pitchFamily="2" charset="-122"/>
                <a:ea typeface="华文楷体" panose="02010600040101010101" pitchFamily="2" charset="-122"/>
                <a:sym typeface="Arial" panose="020B0604020202020204" pitchFamily="34" charset="0"/>
              </a:rPr>
              <a:t>只是介绍</a:t>
            </a:r>
            <a:r>
              <a:rPr lang="en-US" altLang="zh-CN" sz="1600">
                <a:solidFill>
                  <a:schemeClr val="tx1"/>
                </a:solidFill>
                <a:latin typeface="华文楷体" panose="02010600040101010101" pitchFamily="2" charset="-122"/>
                <a:ea typeface="华文楷体" panose="02010600040101010101" pitchFamily="2" charset="-122"/>
                <a:sym typeface="Arial" panose="020B0604020202020204" pitchFamily="34" charset="0"/>
              </a:rPr>
              <a:t>，并且基本没有用到AR或VR技术让用户能够</a:t>
            </a:r>
            <a:r>
              <a:rPr lang="en-US" altLang="zh-CN" sz="1600" b="1">
                <a:solidFill>
                  <a:schemeClr val="tx1"/>
                </a:solidFill>
                <a:latin typeface="华文楷体" panose="02010600040101010101" pitchFamily="2" charset="-122"/>
                <a:ea typeface="华文楷体" panose="02010600040101010101" pitchFamily="2" charset="-122"/>
                <a:sym typeface="Arial" panose="020B0604020202020204" pitchFamily="34" charset="0"/>
              </a:rPr>
              <a:t>虚拟体验</a:t>
            </a:r>
            <a:r>
              <a:rPr lang="zh-CN" altLang="en-US" sz="1600" b="1">
                <a:solidFill>
                  <a:schemeClr val="tx1"/>
                </a:solidFill>
                <a:latin typeface="华文楷体" panose="02010600040101010101" pitchFamily="2" charset="-122"/>
                <a:ea typeface="华文楷体" panose="02010600040101010101" pitchFamily="2" charset="-122"/>
                <a:sym typeface="Arial" panose="020B0604020202020204" pitchFamily="34" charset="0"/>
              </a:rPr>
              <a:t>感受文化</a:t>
            </a:r>
            <a:r>
              <a:rPr lang="en-US" altLang="zh-CN" sz="1600">
                <a:solidFill>
                  <a:schemeClr val="tx1"/>
                </a:solidFill>
                <a:latin typeface="华文楷体" panose="02010600040101010101" pitchFamily="2" charset="-122"/>
                <a:ea typeface="华文楷体" panose="02010600040101010101" pitchFamily="2" charset="-122"/>
                <a:sym typeface="Arial" panose="020B0604020202020204" pitchFamily="34" charset="0"/>
              </a:rPr>
              <a:t>，我们所设计的产品</a:t>
            </a:r>
            <a:r>
              <a:rPr lang="en-US" altLang="zh-CN" sz="1600" b="1">
                <a:solidFill>
                  <a:schemeClr val="tx1"/>
                </a:solidFill>
                <a:latin typeface="华文楷体" panose="02010600040101010101" pitchFamily="2" charset="-122"/>
                <a:ea typeface="华文楷体" panose="02010600040101010101" pitchFamily="2" charset="-122"/>
                <a:sym typeface="Arial" panose="020B0604020202020204" pitchFamily="34" charset="0"/>
              </a:rPr>
              <a:t>针对性</a:t>
            </a:r>
            <a:r>
              <a:rPr lang="en-US" altLang="zh-CN" sz="1600">
                <a:solidFill>
                  <a:schemeClr val="tx1"/>
                </a:solidFill>
                <a:latin typeface="华文楷体" panose="02010600040101010101" pitchFamily="2" charset="-122"/>
                <a:ea typeface="华文楷体" panose="02010600040101010101" pitchFamily="2" charset="-122"/>
                <a:sym typeface="Arial" panose="020B0604020202020204" pitchFamily="34" charset="0"/>
              </a:rPr>
              <a:t>比较强，是针对湖湘</a:t>
            </a:r>
            <a:r>
              <a:rPr lang="zh-CN" altLang="en-US" sz="1600">
                <a:solidFill>
                  <a:schemeClr val="tx1"/>
                </a:solidFill>
                <a:latin typeface="华文楷体" panose="02010600040101010101" pitchFamily="2" charset="-122"/>
                <a:ea typeface="华文楷体" panose="02010600040101010101" pitchFamily="2" charset="-122"/>
                <a:sym typeface="Arial" panose="020B0604020202020204" pitchFamily="34" charset="0"/>
              </a:rPr>
              <a:t>传统技艺类</a:t>
            </a:r>
            <a:r>
              <a:rPr lang="en-US" altLang="zh-CN" sz="1600">
                <a:solidFill>
                  <a:schemeClr val="tx1"/>
                </a:solidFill>
                <a:latin typeface="华文楷体" panose="02010600040101010101" pitchFamily="2" charset="-122"/>
                <a:ea typeface="华文楷体" panose="02010600040101010101" pitchFamily="2" charset="-122"/>
                <a:sym typeface="Arial" panose="020B0604020202020204" pitchFamily="34" charset="0"/>
              </a:rPr>
              <a:t>非物质遗产。</a:t>
            </a:r>
          </a:p>
        </p:txBody>
      </p:sp>
      <p:sp>
        <p:nvSpPr>
          <p:cNvPr id="18" name="AutoShape 40"/>
          <p:cNvSpPr>
            <a:spLocks noChangeArrowheads="1"/>
          </p:cNvSpPr>
          <p:nvPr/>
        </p:nvSpPr>
        <p:spPr bwMode="auto">
          <a:xfrm>
            <a:off x="8323580" y="645160"/>
            <a:ext cx="2849880" cy="268605"/>
          </a:xfrm>
          <a:custGeom>
            <a:avLst/>
            <a:gdLst>
              <a:gd name="T0" fmla="*/ 2147483646 w 21600"/>
              <a:gd name="T1" fmla="*/ 20792382 h 21600"/>
              <a:gd name="T2" fmla="*/ 2147483646 w 21600"/>
              <a:gd name="T3" fmla="*/ 20792382 h 21600"/>
              <a:gd name="T4" fmla="*/ 2147483646 w 21600"/>
              <a:gd name="T5" fmla="*/ 20792382 h 21600"/>
              <a:gd name="T6" fmla="*/ 2147483646 w 21600"/>
              <a:gd name="T7" fmla="*/ 2079238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91" tIns="20091" rIns="20091" bIns="20091" anchor="ctr"/>
          <a:lstStyle/>
          <a:p>
            <a:pPr eaLnBrk="1" hangingPunct="1">
              <a:lnSpc>
                <a:spcPct val="120000"/>
              </a:lnSpc>
            </a:pPr>
            <a:r>
              <a:rPr lang="zh-CN" altLang="en-US" sz="2000">
                <a:solidFill>
                  <a:schemeClr val="tx1"/>
                </a:solidFill>
                <a:latin typeface="华文楷体" panose="02010600040101010101" pitchFamily="2" charset="-122"/>
                <a:ea typeface="华文楷体" panose="02010600040101010101" pitchFamily="2" charset="-122"/>
                <a:sym typeface="Arial" panose="020B0604020202020204" pitchFamily="34" charset="0"/>
              </a:rPr>
              <a:t>竞争对手与差异化竞争</a:t>
            </a:r>
          </a:p>
        </p:txBody>
      </p:sp>
      <p:sp>
        <p:nvSpPr>
          <p:cNvPr id="19" name="AutoShape 41"/>
          <p:cNvSpPr/>
          <p:nvPr/>
        </p:nvSpPr>
        <p:spPr bwMode="auto">
          <a:xfrm>
            <a:off x="7961261" y="1825797"/>
            <a:ext cx="227013" cy="228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4F5666"/>
          </a:solidFill>
          <a:ln w="25400" cap="flat" cmpd="sng">
            <a:solidFill>
              <a:srgbClr val="000000">
                <a:alpha val="0"/>
              </a:srgbClr>
            </a:solidFill>
            <a:prstDash val="solid"/>
            <a:miter lim="0"/>
          </a:ln>
          <a:effectLst/>
        </p:spPr>
        <p:txBody>
          <a:bodyPr lIns="0" tIns="0" rIns="0" bIns="0" anchor="ctr"/>
          <a:lstStyle/>
          <a:p>
            <a:pPr defTabSz="307975" eaLnBrk="1" hangingPunct="1">
              <a:lnSpc>
                <a:spcPct val="120000"/>
              </a:lnSpc>
              <a:defRPr/>
            </a:pPr>
            <a:endParaRPr lang="es-ES" sz="2110" noProof="1">
              <a:solidFill>
                <a:schemeClr val="tx1"/>
              </a:solidFill>
              <a:effectLst>
                <a:outerShdw blurRad="38100" dist="38100" dir="2700000" algn="tl">
                  <a:srgbClr val="000000"/>
                </a:outerShdw>
              </a:effectLst>
              <a:latin typeface="华文楷体" panose="02010600040101010101" pitchFamily="2" charset="-122"/>
              <a:ea typeface="华文楷体" panose="02010600040101010101" pitchFamily="2" charset="-122"/>
              <a:cs typeface="Gill Sans" charset="0"/>
              <a:sym typeface="Arial" panose="020B0604020202020204" pitchFamily="34" charset="0"/>
            </a:endParaRPr>
          </a:p>
        </p:txBody>
      </p:sp>
      <p:sp>
        <p:nvSpPr>
          <p:cNvPr id="20" name="AutoShape 48"/>
          <p:cNvSpPr>
            <a:spLocks noChangeArrowheads="1"/>
          </p:cNvSpPr>
          <p:nvPr/>
        </p:nvSpPr>
        <p:spPr bwMode="auto">
          <a:xfrm>
            <a:off x="2202180" y="4413885"/>
            <a:ext cx="2213610" cy="1296670"/>
          </a:xfrm>
          <a:custGeom>
            <a:avLst/>
            <a:gdLst>
              <a:gd name="T0" fmla="*/ 2147483646 w 21600"/>
              <a:gd name="T1" fmla="*/ 177553805 h 21600"/>
              <a:gd name="T2" fmla="*/ 2147483646 w 21600"/>
              <a:gd name="T3" fmla="*/ 177553805 h 21600"/>
              <a:gd name="T4" fmla="*/ 2147483646 w 21600"/>
              <a:gd name="T5" fmla="*/ 177553805 h 21600"/>
              <a:gd name="T6" fmla="*/ 2147483646 w 21600"/>
              <a:gd name="T7" fmla="*/ 17755380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eaLnBrk="1" hangingPunct="1">
              <a:lnSpc>
                <a:spcPct val="120000"/>
              </a:lnSpc>
              <a:spcBef>
                <a:spcPts val="900"/>
              </a:spcBef>
            </a:pPr>
            <a:r>
              <a:rPr lang="en-US" altLang="zh-CN" sz="1600">
                <a:solidFill>
                  <a:schemeClr val="tx1"/>
                </a:solidFill>
                <a:latin typeface="华文楷体" panose="02010600040101010101" pitchFamily="2" charset="-122"/>
                <a:ea typeface="华文楷体" panose="02010600040101010101" pitchFamily="2" charset="-122"/>
                <a:sym typeface="Arial" panose="020B0604020202020204" pitchFamily="34" charset="0"/>
              </a:rPr>
              <a:t>- 团队成员对非物质文化遗产比较</a:t>
            </a:r>
            <a:r>
              <a:rPr lang="en-US" altLang="zh-CN" sz="1600" b="1">
                <a:solidFill>
                  <a:schemeClr val="tx1"/>
                </a:solidFill>
                <a:latin typeface="华文楷体" panose="02010600040101010101" pitchFamily="2" charset="-122"/>
                <a:ea typeface="华文楷体" panose="02010600040101010101" pitchFamily="2" charset="-122"/>
                <a:sym typeface="Arial" panose="020B0604020202020204" pitchFamily="34" charset="0"/>
              </a:rPr>
              <a:t>感兴趣</a:t>
            </a:r>
            <a:r>
              <a:rPr lang="zh-CN" altLang="en-US" sz="1600">
                <a:solidFill>
                  <a:schemeClr val="tx1"/>
                </a:solidFill>
                <a:latin typeface="华文楷体" panose="02010600040101010101" pitchFamily="2" charset="-122"/>
                <a:ea typeface="华文楷体" panose="02010600040101010101" pitchFamily="2" charset="-122"/>
                <a:sym typeface="Arial" panose="020B0604020202020204" pitchFamily="34" charset="0"/>
              </a:rPr>
              <a:t>；</a:t>
            </a:r>
            <a:br>
              <a:rPr lang="zh-CN" altLang="en-US" sz="1600">
                <a:solidFill>
                  <a:schemeClr val="tx1"/>
                </a:solidFill>
                <a:latin typeface="华文楷体" panose="02010600040101010101" pitchFamily="2" charset="-122"/>
                <a:ea typeface="华文楷体" panose="02010600040101010101" pitchFamily="2" charset="-122"/>
                <a:sym typeface="Arial" panose="020B0604020202020204" pitchFamily="34" charset="0"/>
              </a:rPr>
            </a:br>
            <a:r>
              <a:rPr lang="en-US" altLang="zh-CN" sz="1600">
                <a:solidFill>
                  <a:schemeClr val="tx1"/>
                </a:solidFill>
                <a:latin typeface="华文楷体" panose="02010600040101010101" pitchFamily="2" charset="-122"/>
                <a:ea typeface="华文楷体" panose="02010600040101010101" pitchFamily="2" charset="-122"/>
                <a:sym typeface="Arial" panose="020B0604020202020204" pitchFamily="34" charset="0"/>
              </a:rPr>
              <a:t>- 学习和开发能力较强</a:t>
            </a:r>
            <a:r>
              <a:rPr lang="zh-CN" altLang="en-US" sz="1600">
                <a:solidFill>
                  <a:schemeClr val="tx1"/>
                </a:solidFill>
                <a:latin typeface="华文楷体" panose="02010600040101010101" pitchFamily="2" charset="-122"/>
                <a:ea typeface="华文楷体" panose="02010600040101010101" pitchFamily="2" charset="-122"/>
                <a:sym typeface="Arial" panose="020B0604020202020204" pitchFamily="34" charset="0"/>
              </a:rPr>
              <a:t>；</a:t>
            </a:r>
            <a:br>
              <a:rPr lang="zh-CN" altLang="en-US" sz="1600">
                <a:solidFill>
                  <a:schemeClr val="tx1"/>
                </a:solidFill>
                <a:latin typeface="华文楷体" panose="02010600040101010101" pitchFamily="2" charset="-122"/>
                <a:ea typeface="华文楷体" panose="02010600040101010101" pitchFamily="2" charset="-122"/>
                <a:sym typeface="Arial" panose="020B0604020202020204" pitchFamily="34" charset="0"/>
              </a:rPr>
            </a:br>
            <a:r>
              <a:rPr lang="en-US" altLang="zh-CN" sz="1600">
                <a:solidFill>
                  <a:schemeClr val="tx1"/>
                </a:solidFill>
                <a:latin typeface="华文楷体" panose="02010600040101010101" pitchFamily="2" charset="-122"/>
                <a:ea typeface="华文楷体" panose="02010600040101010101" pitchFamily="2" charset="-122"/>
                <a:sym typeface="Arial" panose="020B0604020202020204" pitchFamily="34" charset="0"/>
              </a:rPr>
              <a:t>- 团队合作意识强。</a:t>
            </a:r>
          </a:p>
        </p:txBody>
      </p:sp>
      <p:sp>
        <p:nvSpPr>
          <p:cNvPr id="21" name="AutoShape 49"/>
          <p:cNvSpPr>
            <a:spLocks noChangeArrowheads="1"/>
          </p:cNvSpPr>
          <p:nvPr/>
        </p:nvSpPr>
        <p:spPr bwMode="auto">
          <a:xfrm>
            <a:off x="2862848" y="4115414"/>
            <a:ext cx="1390650" cy="241300"/>
          </a:xfrm>
          <a:custGeom>
            <a:avLst/>
            <a:gdLst>
              <a:gd name="T0" fmla="*/ 2147483646 w 21600"/>
              <a:gd name="T1" fmla="*/ 15043636 h 21600"/>
              <a:gd name="T2" fmla="*/ 2147483646 w 21600"/>
              <a:gd name="T3" fmla="*/ 15043636 h 21600"/>
              <a:gd name="T4" fmla="*/ 2147483646 w 21600"/>
              <a:gd name="T5" fmla="*/ 15043636 h 21600"/>
              <a:gd name="T6" fmla="*/ 2147483646 w 21600"/>
              <a:gd name="T7" fmla="*/ 1504363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91" tIns="20091" rIns="20091" bIns="20091" anchor="ctr"/>
          <a:lstStyle/>
          <a:p>
            <a:pPr algn="r" eaLnBrk="1" hangingPunct="1">
              <a:lnSpc>
                <a:spcPct val="120000"/>
              </a:lnSpc>
            </a:pPr>
            <a:r>
              <a:rPr lang="zh-CN" altLang="en-US" sz="2000">
                <a:solidFill>
                  <a:schemeClr val="tx1"/>
                </a:solidFill>
                <a:latin typeface="华文楷体" panose="02010600040101010101" pitchFamily="2" charset="-122"/>
                <a:ea typeface="华文楷体" panose="02010600040101010101" pitchFamily="2" charset="-122"/>
                <a:sym typeface="Arial" panose="020B0604020202020204" pitchFamily="34" charset="0"/>
              </a:rPr>
              <a:t>团队优势</a:t>
            </a:r>
          </a:p>
        </p:txBody>
      </p:sp>
      <p:sp>
        <p:nvSpPr>
          <p:cNvPr id="22" name="AutoShape 50"/>
          <p:cNvSpPr/>
          <p:nvPr/>
        </p:nvSpPr>
        <p:spPr bwMode="auto">
          <a:xfrm>
            <a:off x="4416058" y="4156689"/>
            <a:ext cx="228600" cy="228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4F5666"/>
          </a:solidFill>
          <a:ln w="25400" cap="flat" cmpd="sng">
            <a:solidFill>
              <a:srgbClr val="000000">
                <a:alpha val="0"/>
              </a:srgbClr>
            </a:solidFill>
            <a:prstDash val="solid"/>
            <a:miter lim="0"/>
          </a:ln>
          <a:effectLst/>
        </p:spPr>
        <p:txBody>
          <a:bodyPr lIns="0" tIns="0" rIns="0" bIns="0" anchor="ctr"/>
          <a:lstStyle/>
          <a:p>
            <a:pPr algn="r" defTabSz="307975" eaLnBrk="1" hangingPunct="1">
              <a:lnSpc>
                <a:spcPct val="120000"/>
              </a:lnSpc>
              <a:defRPr/>
            </a:pPr>
            <a:endParaRPr lang="es-ES" sz="2110" noProof="1">
              <a:solidFill>
                <a:schemeClr val="tx1"/>
              </a:solidFill>
              <a:effectLst>
                <a:outerShdw blurRad="38100" dist="38100" dir="2700000" algn="tl">
                  <a:srgbClr val="000000"/>
                </a:outerShdw>
              </a:effectLst>
              <a:latin typeface="华文楷体" panose="02010600040101010101" pitchFamily="2" charset="-122"/>
              <a:ea typeface="华文楷体" panose="02010600040101010101" pitchFamily="2" charset="-122"/>
              <a:cs typeface="Gill Sans" charset="0"/>
              <a:sym typeface="Arial" panose="020B0604020202020204" pitchFamily="34" charset="0"/>
            </a:endParaRPr>
          </a:p>
        </p:txBody>
      </p:sp>
      <p:sp>
        <p:nvSpPr>
          <p:cNvPr id="23" name="AutoShape 51"/>
          <p:cNvSpPr>
            <a:spLocks noChangeArrowheads="1"/>
          </p:cNvSpPr>
          <p:nvPr/>
        </p:nvSpPr>
        <p:spPr bwMode="auto">
          <a:xfrm>
            <a:off x="9183370" y="4413885"/>
            <a:ext cx="1619885" cy="941705"/>
          </a:xfrm>
          <a:custGeom>
            <a:avLst/>
            <a:gdLst>
              <a:gd name="T0" fmla="*/ 2147483646 w 21600"/>
              <a:gd name="T1" fmla="*/ 177553805 h 21600"/>
              <a:gd name="T2" fmla="*/ 2147483646 w 21600"/>
              <a:gd name="T3" fmla="*/ 177553805 h 21600"/>
              <a:gd name="T4" fmla="*/ 2147483646 w 21600"/>
              <a:gd name="T5" fmla="*/ 177553805 h 21600"/>
              <a:gd name="T6" fmla="*/ 2147483646 w 21600"/>
              <a:gd name="T7" fmla="*/ 17755380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lnSpc>
                <a:spcPct val="120000"/>
              </a:lnSpc>
              <a:spcBef>
                <a:spcPts val="900"/>
              </a:spcBef>
            </a:pPr>
            <a:r>
              <a:rPr lang="en-US" altLang="zh-CN" sz="1600">
                <a:solidFill>
                  <a:schemeClr val="tx1"/>
                </a:solidFill>
                <a:latin typeface="华文楷体" panose="02010600040101010101" pitchFamily="2" charset="-122"/>
                <a:ea typeface="华文楷体" panose="02010600040101010101" pitchFamily="2" charset="-122"/>
                <a:sym typeface="Arial" panose="020B0604020202020204" pitchFamily="34" charset="0"/>
              </a:rPr>
              <a:t>- 大众</a:t>
            </a:r>
            <a:r>
              <a:rPr lang="zh-CN" altLang="en-US" sz="1600">
                <a:solidFill>
                  <a:schemeClr val="tx1"/>
                </a:solidFill>
                <a:latin typeface="华文楷体" panose="02010600040101010101" pitchFamily="2" charset="-122"/>
                <a:ea typeface="华文楷体" panose="02010600040101010101" pitchFamily="2" charset="-122"/>
                <a:sym typeface="Arial" panose="020B0604020202020204" pitchFamily="34" charset="0"/>
              </a:rPr>
              <a:t>；</a:t>
            </a:r>
            <a:br>
              <a:rPr lang="zh-CN" altLang="en-US" sz="1600">
                <a:solidFill>
                  <a:schemeClr val="tx1"/>
                </a:solidFill>
                <a:latin typeface="华文楷体" panose="02010600040101010101" pitchFamily="2" charset="-122"/>
                <a:ea typeface="华文楷体" panose="02010600040101010101" pitchFamily="2" charset="-122"/>
                <a:sym typeface="Arial" panose="020B0604020202020204" pitchFamily="34" charset="0"/>
              </a:rPr>
            </a:br>
            <a:r>
              <a:rPr lang="en-US" altLang="zh-CN" sz="1600">
                <a:solidFill>
                  <a:schemeClr val="tx1"/>
                </a:solidFill>
                <a:latin typeface="华文楷体" panose="02010600040101010101" pitchFamily="2" charset="-122"/>
                <a:ea typeface="华文楷体" panose="02010600040101010101" pitchFamily="2" charset="-122"/>
                <a:sym typeface="Arial" panose="020B0604020202020204" pitchFamily="34" charset="0"/>
              </a:rPr>
              <a:t>- 对传承湖湘文化感兴趣的用户。</a:t>
            </a:r>
          </a:p>
        </p:txBody>
      </p:sp>
      <p:sp>
        <p:nvSpPr>
          <p:cNvPr id="24" name="AutoShape 52"/>
          <p:cNvSpPr>
            <a:spLocks noChangeArrowheads="1"/>
          </p:cNvSpPr>
          <p:nvPr/>
        </p:nvSpPr>
        <p:spPr bwMode="auto">
          <a:xfrm>
            <a:off x="9175153" y="4115414"/>
            <a:ext cx="1430338" cy="269875"/>
          </a:xfrm>
          <a:custGeom>
            <a:avLst/>
            <a:gdLst>
              <a:gd name="T0" fmla="*/ 2147483646 w 21600"/>
              <a:gd name="T1" fmla="*/ 21039105 h 21600"/>
              <a:gd name="T2" fmla="*/ 2147483646 w 21600"/>
              <a:gd name="T3" fmla="*/ 21039105 h 21600"/>
              <a:gd name="T4" fmla="*/ 2147483646 w 21600"/>
              <a:gd name="T5" fmla="*/ 21039105 h 21600"/>
              <a:gd name="T6" fmla="*/ 2147483646 w 21600"/>
              <a:gd name="T7" fmla="*/ 2103910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91" tIns="20091" rIns="20091" bIns="20091" anchor="ctr"/>
          <a:lstStyle/>
          <a:p>
            <a:pPr eaLnBrk="1" hangingPunct="1">
              <a:lnSpc>
                <a:spcPct val="120000"/>
              </a:lnSpc>
            </a:pPr>
            <a:r>
              <a:rPr lang="zh-CN" altLang="en-US" sz="2000">
                <a:solidFill>
                  <a:schemeClr val="tx1"/>
                </a:solidFill>
                <a:latin typeface="华文楷体" panose="02010600040101010101" pitchFamily="2" charset="-122"/>
                <a:ea typeface="华文楷体" panose="02010600040101010101" pitchFamily="2" charset="-122"/>
                <a:sym typeface="Arial" panose="020B0604020202020204" pitchFamily="34" charset="0"/>
              </a:rPr>
              <a:t>目标用户</a:t>
            </a:r>
          </a:p>
        </p:txBody>
      </p:sp>
      <p:sp>
        <p:nvSpPr>
          <p:cNvPr id="25" name="AutoShape 53"/>
          <p:cNvSpPr/>
          <p:nvPr/>
        </p:nvSpPr>
        <p:spPr bwMode="auto">
          <a:xfrm>
            <a:off x="8889403" y="4156689"/>
            <a:ext cx="227013" cy="228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4F5666"/>
          </a:solidFill>
          <a:ln w="25400" cap="flat" cmpd="sng">
            <a:solidFill>
              <a:srgbClr val="000000">
                <a:alpha val="0"/>
              </a:srgbClr>
            </a:solidFill>
            <a:prstDash val="solid"/>
            <a:miter lim="0"/>
          </a:ln>
          <a:effectLst/>
        </p:spPr>
        <p:txBody>
          <a:bodyPr lIns="0" tIns="0" rIns="0" bIns="0" anchor="ctr"/>
          <a:lstStyle/>
          <a:p>
            <a:pPr defTabSz="307975" eaLnBrk="1" hangingPunct="1">
              <a:lnSpc>
                <a:spcPct val="120000"/>
              </a:lnSpc>
              <a:defRPr/>
            </a:pPr>
            <a:endParaRPr lang="es-ES" sz="2110" noProof="1">
              <a:solidFill>
                <a:schemeClr val="tx1"/>
              </a:solidFill>
              <a:effectLst>
                <a:outerShdw blurRad="38100" dist="38100" dir="2700000" algn="tl">
                  <a:srgbClr val="000000"/>
                </a:outerShdw>
              </a:effectLst>
              <a:latin typeface="华文楷体" panose="02010600040101010101" pitchFamily="2" charset="-122"/>
              <a:ea typeface="华文楷体" panose="02010600040101010101" pitchFamily="2" charset="-122"/>
              <a:cs typeface="Gill Sans"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250" fill="hold"/>
                                        <p:tgtEl>
                                          <p:spTgt spid="15"/>
                                        </p:tgtEl>
                                        <p:attrNameLst>
                                          <p:attrName>ppt_x</p:attrName>
                                        </p:attrNameLst>
                                      </p:cBhvr>
                                      <p:tavLst>
                                        <p:tav tm="0">
                                          <p:val>
                                            <p:strVal val="0-#ppt_w/2"/>
                                          </p:val>
                                        </p:tav>
                                        <p:tav tm="100000">
                                          <p:val>
                                            <p:strVal val="#ppt_x"/>
                                          </p:val>
                                        </p:tav>
                                      </p:tavLst>
                                    </p:anim>
                                    <p:anim calcmode="lin" valueType="num">
                                      <p:cBhvr>
                                        <p:cTn id="18" dur="2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250" fill="hold"/>
                                        <p:tgtEl>
                                          <p:spTgt spid="14"/>
                                        </p:tgtEl>
                                        <p:attrNameLst>
                                          <p:attrName>ppt_x</p:attrName>
                                        </p:attrNameLst>
                                      </p:cBhvr>
                                      <p:tavLst>
                                        <p:tav tm="0">
                                          <p:val>
                                            <p:strVal val="0-#ppt_w/2"/>
                                          </p:val>
                                        </p:tav>
                                        <p:tav tm="100000">
                                          <p:val>
                                            <p:strVal val="#ppt_x"/>
                                          </p:val>
                                        </p:tav>
                                      </p:tavLst>
                                    </p:anim>
                                    <p:anim calcmode="lin" valueType="num">
                                      <p:cBhvr>
                                        <p:cTn id="23" dur="250" fill="hold"/>
                                        <p:tgtEl>
                                          <p:spTgt spid="1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9"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250"/>
                                        <p:tgtEl>
                                          <p:spTgt spid="16"/>
                                        </p:tgtEl>
                                      </p:cBhvr>
                                    </p:animEffect>
                                  </p:childTnLst>
                                </p:cTn>
                              </p:par>
                            </p:childTnLst>
                          </p:cTn>
                        </p:par>
                        <p:par>
                          <p:cTn id="28" fill="hold">
                            <p:stCondLst>
                              <p:cond delay="2500"/>
                            </p:stCondLst>
                            <p:childTnLst>
                              <p:par>
                                <p:cTn id="29" presetID="2" presetClass="entr" presetSubtype="2"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50" fill="hold"/>
                                        <p:tgtEl>
                                          <p:spTgt spid="18"/>
                                        </p:tgtEl>
                                        <p:attrNameLst>
                                          <p:attrName>ppt_x</p:attrName>
                                        </p:attrNameLst>
                                      </p:cBhvr>
                                      <p:tavLst>
                                        <p:tav tm="0">
                                          <p:val>
                                            <p:strVal val="1+#ppt_w/2"/>
                                          </p:val>
                                        </p:tav>
                                        <p:tav tm="100000">
                                          <p:val>
                                            <p:strVal val="#ppt_x"/>
                                          </p:val>
                                        </p:tav>
                                      </p:tavLst>
                                    </p:anim>
                                    <p:anim calcmode="lin" valueType="num">
                                      <p:cBhvr>
                                        <p:cTn id="32" dur="25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250" fill="hold"/>
                                        <p:tgtEl>
                                          <p:spTgt spid="17"/>
                                        </p:tgtEl>
                                        <p:attrNameLst>
                                          <p:attrName>ppt_x</p:attrName>
                                        </p:attrNameLst>
                                      </p:cBhvr>
                                      <p:tavLst>
                                        <p:tav tm="0">
                                          <p:val>
                                            <p:strVal val="1+#ppt_w/2"/>
                                          </p:val>
                                        </p:tav>
                                        <p:tav tm="100000">
                                          <p:val>
                                            <p:strVal val="#ppt_x"/>
                                          </p:val>
                                        </p:tav>
                                      </p:tavLst>
                                    </p:anim>
                                    <p:anim calcmode="lin" valueType="num">
                                      <p:cBhvr>
                                        <p:cTn id="37" dur="25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9"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250"/>
                                        <p:tgtEl>
                                          <p:spTgt spid="19"/>
                                        </p:tgtEl>
                                      </p:cBhvr>
                                    </p:animEffect>
                                  </p:childTnLst>
                                </p:cTn>
                              </p:par>
                            </p:childTnLst>
                          </p:cTn>
                        </p:par>
                        <p:par>
                          <p:cTn id="42" fill="hold">
                            <p:stCondLst>
                              <p:cond delay="4000"/>
                            </p:stCondLst>
                            <p:childTnLst>
                              <p:par>
                                <p:cTn id="43" presetID="2" presetClass="entr" presetSubtype="8"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250" fill="hold"/>
                                        <p:tgtEl>
                                          <p:spTgt spid="21"/>
                                        </p:tgtEl>
                                        <p:attrNameLst>
                                          <p:attrName>ppt_x</p:attrName>
                                        </p:attrNameLst>
                                      </p:cBhvr>
                                      <p:tavLst>
                                        <p:tav tm="0">
                                          <p:val>
                                            <p:strVal val="0-#ppt_w/2"/>
                                          </p:val>
                                        </p:tav>
                                        <p:tav tm="100000">
                                          <p:val>
                                            <p:strVal val="#ppt_x"/>
                                          </p:val>
                                        </p:tav>
                                      </p:tavLst>
                                    </p:anim>
                                    <p:anim calcmode="lin" valueType="num">
                                      <p:cBhvr>
                                        <p:cTn id="46" dur="250" fill="hold"/>
                                        <p:tgtEl>
                                          <p:spTgt spid="21"/>
                                        </p:tgtEl>
                                        <p:attrNameLst>
                                          <p:attrName>ppt_y</p:attrName>
                                        </p:attrNameLst>
                                      </p:cBhvr>
                                      <p:tavLst>
                                        <p:tav tm="0">
                                          <p:val>
                                            <p:strVal val="#ppt_y"/>
                                          </p:val>
                                        </p:tav>
                                        <p:tav tm="100000">
                                          <p:val>
                                            <p:strVal val="#ppt_y"/>
                                          </p:val>
                                        </p:tav>
                                      </p:tavLst>
                                    </p:anim>
                                  </p:childTnLst>
                                </p:cTn>
                              </p:par>
                            </p:childTnLst>
                          </p:cTn>
                        </p:par>
                        <p:par>
                          <p:cTn id="47" fill="hold">
                            <p:stCondLst>
                              <p:cond delay="4500"/>
                            </p:stCondLst>
                            <p:childTnLst>
                              <p:par>
                                <p:cTn id="48" presetID="2" presetClass="entr" presetSubtype="8"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p:cTn id="50" dur="250" fill="hold"/>
                                        <p:tgtEl>
                                          <p:spTgt spid="20"/>
                                        </p:tgtEl>
                                        <p:attrNameLst>
                                          <p:attrName>ppt_x</p:attrName>
                                        </p:attrNameLst>
                                      </p:cBhvr>
                                      <p:tavLst>
                                        <p:tav tm="0">
                                          <p:val>
                                            <p:strVal val="0-#ppt_w/2"/>
                                          </p:val>
                                        </p:tav>
                                        <p:tav tm="100000">
                                          <p:val>
                                            <p:strVal val="#ppt_x"/>
                                          </p:val>
                                        </p:tav>
                                      </p:tavLst>
                                    </p:anim>
                                    <p:anim calcmode="lin" valueType="num">
                                      <p:cBhvr>
                                        <p:cTn id="51" dur="250" fill="hold"/>
                                        <p:tgtEl>
                                          <p:spTgt spid="20"/>
                                        </p:tgtEl>
                                        <p:attrNameLst>
                                          <p:attrName>ppt_y</p:attrName>
                                        </p:attrNameLst>
                                      </p:cBhvr>
                                      <p:tavLst>
                                        <p:tav tm="0">
                                          <p:val>
                                            <p:strVal val="#ppt_y"/>
                                          </p:val>
                                        </p:tav>
                                        <p:tav tm="100000">
                                          <p:val>
                                            <p:strVal val="#ppt_y"/>
                                          </p:val>
                                        </p:tav>
                                      </p:tavLst>
                                    </p:anim>
                                  </p:childTnLst>
                                </p:cTn>
                              </p:par>
                            </p:childTnLst>
                          </p:cTn>
                        </p:par>
                        <p:par>
                          <p:cTn id="52" fill="hold">
                            <p:stCondLst>
                              <p:cond delay="5000"/>
                            </p:stCondLst>
                            <p:childTnLst>
                              <p:par>
                                <p:cTn id="53" presetID="9" presetClass="entr" presetSubtype="0"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250"/>
                                        <p:tgtEl>
                                          <p:spTgt spid="22"/>
                                        </p:tgtEl>
                                      </p:cBhvr>
                                    </p:animEffect>
                                  </p:childTnLst>
                                </p:cTn>
                              </p:par>
                            </p:childTnLst>
                          </p:cTn>
                        </p:par>
                        <p:par>
                          <p:cTn id="56" fill="hold">
                            <p:stCondLst>
                              <p:cond delay="5500"/>
                            </p:stCondLst>
                            <p:childTnLst>
                              <p:par>
                                <p:cTn id="57" presetID="2" presetClass="entr" presetSubtype="2"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250" fill="hold"/>
                                        <p:tgtEl>
                                          <p:spTgt spid="24"/>
                                        </p:tgtEl>
                                        <p:attrNameLst>
                                          <p:attrName>ppt_x</p:attrName>
                                        </p:attrNameLst>
                                      </p:cBhvr>
                                      <p:tavLst>
                                        <p:tav tm="0">
                                          <p:val>
                                            <p:strVal val="1+#ppt_w/2"/>
                                          </p:val>
                                        </p:tav>
                                        <p:tav tm="100000">
                                          <p:val>
                                            <p:strVal val="#ppt_x"/>
                                          </p:val>
                                        </p:tav>
                                      </p:tavLst>
                                    </p:anim>
                                    <p:anim calcmode="lin" valueType="num">
                                      <p:cBhvr>
                                        <p:cTn id="60" dur="250" fill="hold"/>
                                        <p:tgtEl>
                                          <p:spTgt spid="24"/>
                                        </p:tgtEl>
                                        <p:attrNameLst>
                                          <p:attrName>ppt_y</p:attrName>
                                        </p:attrNameLst>
                                      </p:cBhvr>
                                      <p:tavLst>
                                        <p:tav tm="0">
                                          <p:val>
                                            <p:strVal val="#ppt_y"/>
                                          </p:val>
                                        </p:tav>
                                        <p:tav tm="100000">
                                          <p:val>
                                            <p:strVal val="#ppt_y"/>
                                          </p:val>
                                        </p:tav>
                                      </p:tavLst>
                                    </p:anim>
                                  </p:childTnLst>
                                </p:cTn>
                              </p:par>
                            </p:childTnLst>
                          </p:cTn>
                        </p:par>
                        <p:par>
                          <p:cTn id="61" fill="hold">
                            <p:stCondLst>
                              <p:cond delay="6000"/>
                            </p:stCondLst>
                            <p:childTnLst>
                              <p:par>
                                <p:cTn id="62" presetID="2" presetClass="entr" presetSubtype="2" fill="hold" grpId="0" nodeType="afterEffect">
                                  <p:stCondLst>
                                    <p:cond delay="0"/>
                                  </p:stCondLst>
                                  <p:childTnLst>
                                    <p:set>
                                      <p:cBhvr>
                                        <p:cTn id="63" dur="1" fill="hold">
                                          <p:stCondLst>
                                            <p:cond delay="0"/>
                                          </p:stCondLst>
                                        </p:cTn>
                                        <p:tgtEl>
                                          <p:spTgt spid="23"/>
                                        </p:tgtEl>
                                        <p:attrNameLst>
                                          <p:attrName>style.visibility</p:attrName>
                                        </p:attrNameLst>
                                      </p:cBhvr>
                                      <p:to>
                                        <p:strVal val="visible"/>
                                      </p:to>
                                    </p:set>
                                    <p:anim calcmode="lin" valueType="num">
                                      <p:cBhvr>
                                        <p:cTn id="64" dur="250" fill="hold"/>
                                        <p:tgtEl>
                                          <p:spTgt spid="23"/>
                                        </p:tgtEl>
                                        <p:attrNameLst>
                                          <p:attrName>ppt_x</p:attrName>
                                        </p:attrNameLst>
                                      </p:cBhvr>
                                      <p:tavLst>
                                        <p:tav tm="0">
                                          <p:val>
                                            <p:strVal val="1+#ppt_w/2"/>
                                          </p:val>
                                        </p:tav>
                                        <p:tav tm="100000">
                                          <p:val>
                                            <p:strVal val="#ppt_x"/>
                                          </p:val>
                                        </p:tav>
                                      </p:tavLst>
                                    </p:anim>
                                    <p:anim calcmode="lin" valueType="num">
                                      <p:cBhvr>
                                        <p:cTn id="65" dur="250" fill="hold"/>
                                        <p:tgtEl>
                                          <p:spTgt spid="23"/>
                                        </p:tgtEl>
                                        <p:attrNameLst>
                                          <p:attrName>ppt_y</p:attrName>
                                        </p:attrNameLst>
                                      </p:cBhvr>
                                      <p:tavLst>
                                        <p:tav tm="0">
                                          <p:val>
                                            <p:strVal val="#ppt_y"/>
                                          </p:val>
                                        </p:tav>
                                        <p:tav tm="100000">
                                          <p:val>
                                            <p:strVal val="#ppt_y"/>
                                          </p:val>
                                        </p:tav>
                                      </p:tavLst>
                                    </p:anim>
                                  </p:childTnLst>
                                </p:cTn>
                              </p:par>
                            </p:childTnLst>
                          </p:cTn>
                        </p:par>
                        <p:par>
                          <p:cTn id="66" fill="hold">
                            <p:stCondLst>
                              <p:cond delay="6500"/>
                            </p:stCondLst>
                            <p:childTnLst>
                              <p:par>
                                <p:cTn id="67" presetID="9" presetClass="entr" presetSubtype="0" fill="hold"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dissolve">
                                      <p:cBhvr>
                                        <p:cTn id="69"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8" grpId="0"/>
      <p:bldP spid="20" grpId="0"/>
      <p:bldP spid="21"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1524000"/>
            <a:ext cx="926672" cy="383176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600" dirty="0">
                  <a:solidFill>
                    <a:schemeClr val="bg1"/>
                  </a:solidFill>
                  <a:latin typeface="华文隶书" panose="02010800040101010101" pitchFamily="2" charset="-122"/>
                  <a:ea typeface="华文隶书" panose="02010800040101010101" pitchFamily="2" charset="-122"/>
                </a:rPr>
                <a:t>产品定义</a:t>
              </a:r>
            </a:p>
          </p:txBody>
        </p:sp>
        <p:sp>
          <p:nvSpPr>
            <p:cNvPr id="12" name="矩形 11"/>
            <p:cNvSpPr/>
            <p:nvPr/>
          </p:nvSpPr>
          <p:spPr>
            <a:xfrm>
              <a:off x="181338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flipH="1">
            <a:off x="1418908" y="504021"/>
            <a:ext cx="10772140" cy="5604930"/>
            <a:chOff x="-9061" y="1691200"/>
            <a:chExt cx="7858253" cy="4088785"/>
          </a:xfrm>
        </p:grpSpPr>
        <p:sp>
          <p:nvSpPr>
            <p:cNvPr id="6" name="Freeform 9"/>
            <p:cNvSpPr/>
            <p:nvPr/>
          </p:nvSpPr>
          <p:spPr bwMode="auto">
            <a:xfrm rot="2700000">
              <a:off x="1998247" y="2490828"/>
              <a:ext cx="1762328" cy="1762327"/>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4F5666"/>
            </a:solidFill>
            <a:ln>
              <a:noFill/>
            </a:ln>
          </p:spPr>
          <p:txBody>
            <a:bodyPr vert="horz" wrap="square" lIns="68580" tIns="34290" rIns="68580" bIns="34290" numCol="1" anchor="t" anchorCtr="0" compatLnSpc="1"/>
            <a:lstStyle/>
            <a:p>
              <a:endParaRPr lang="id-ID" sz="1600">
                <a:solidFill>
                  <a:schemeClr val="tx1"/>
                </a:solidFill>
              </a:endParaRPr>
            </a:p>
          </p:txBody>
        </p:sp>
        <p:sp>
          <p:nvSpPr>
            <p:cNvPr id="7" name="Oval 79"/>
            <p:cNvSpPr/>
            <p:nvPr/>
          </p:nvSpPr>
          <p:spPr>
            <a:xfrm rot="13500000">
              <a:off x="3134702" y="3693579"/>
              <a:ext cx="405501" cy="405501"/>
            </a:xfrm>
            <a:prstGeom prst="ellipse">
              <a:avLst/>
            </a:prstGeom>
            <a:solidFill>
              <a:srgbClr val="F9F9F9"/>
            </a:solidFill>
            <a:ln w="133350">
              <a:solidFill>
                <a:srgbClr val="4F5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chemeClr val="tx1"/>
                </a:solidFill>
              </a:endParaRPr>
            </a:p>
          </p:txBody>
        </p:sp>
        <p:sp>
          <p:nvSpPr>
            <p:cNvPr id="8" name="Freeform 9"/>
            <p:cNvSpPr/>
            <p:nvPr/>
          </p:nvSpPr>
          <p:spPr bwMode="auto">
            <a:xfrm rot="2700000">
              <a:off x="79575" y="2490828"/>
              <a:ext cx="1762328" cy="1762327"/>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4F5666"/>
            </a:solidFill>
            <a:ln>
              <a:noFill/>
            </a:ln>
          </p:spPr>
          <p:txBody>
            <a:bodyPr vert="horz" wrap="square" lIns="68580" tIns="34290" rIns="68580" bIns="34290" numCol="1" anchor="t" anchorCtr="0" compatLnSpc="1"/>
            <a:lstStyle/>
            <a:p>
              <a:endParaRPr lang="id-ID" sz="1600">
                <a:solidFill>
                  <a:schemeClr val="tx1"/>
                </a:solidFill>
              </a:endParaRPr>
            </a:p>
          </p:txBody>
        </p:sp>
        <p:sp>
          <p:nvSpPr>
            <p:cNvPr id="9" name="Freeform 9"/>
            <p:cNvSpPr/>
            <p:nvPr/>
          </p:nvSpPr>
          <p:spPr bwMode="auto">
            <a:xfrm rot="13500000">
              <a:off x="1038826" y="3428925"/>
              <a:ext cx="1762328" cy="1762328"/>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4F5666"/>
            </a:solidFill>
            <a:ln>
              <a:noFill/>
            </a:ln>
          </p:spPr>
          <p:txBody>
            <a:bodyPr vert="horz" wrap="square" lIns="68580" tIns="34290" rIns="68580" bIns="34290" numCol="1" anchor="t" anchorCtr="0" compatLnSpc="1"/>
            <a:lstStyle/>
            <a:p>
              <a:endParaRPr lang="id-ID" sz="1600">
                <a:solidFill>
                  <a:schemeClr val="tx1"/>
                </a:solidFill>
              </a:endParaRPr>
            </a:p>
          </p:txBody>
        </p:sp>
        <p:sp>
          <p:nvSpPr>
            <p:cNvPr id="13" name="Oval 84"/>
            <p:cNvSpPr/>
            <p:nvPr/>
          </p:nvSpPr>
          <p:spPr>
            <a:xfrm rot="13500000">
              <a:off x="1717241" y="4936391"/>
              <a:ext cx="405501" cy="405501"/>
            </a:xfrm>
            <a:prstGeom prst="ellipse">
              <a:avLst/>
            </a:prstGeom>
            <a:solidFill>
              <a:srgbClr val="F9F9F9"/>
            </a:solidFill>
            <a:ln w="133350">
              <a:solidFill>
                <a:srgbClr val="4F5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chemeClr val="tx1"/>
                </a:solidFill>
              </a:endParaRPr>
            </a:p>
          </p:txBody>
        </p:sp>
        <p:sp>
          <p:nvSpPr>
            <p:cNvPr id="14" name="Oval 85"/>
            <p:cNvSpPr/>
            <p:nvPr/>
          </p:nvSpPr>
          <p:spPr>
            <a:xfrm rot="13500000">
              <a:off x="752431" y="2340187"/>
              <a:ext cx="405501" cy="405501"/>
            </a:xfrm>
            <a:prstGeom prst="ellipse">
              <a:avLst/>
            </a:prstGeom>
            <a:solidFill>
              <a:srgbClr val="F9F9F9"/>
            </a:solidFill>
            <a:ln w="133350">
              <a:solidFill>
                <a:srgbClr val="4F5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chemeClr val="tx1"/>
                </a:solidFill>
              </a:endParaRPr>
            </a:p>
          </p:txBody>
        </p:sp>
        <p:sp>
          <p:nvSpPr>
            <p:cNvPr id="15" name="Freeform 101"/>
            <p:cNvSpPr/>
            <p:nvPr/>
          </p:nvSpPr>
          <p:spPr>
            <a:xfrm>
              <a:off x="-9061" y="3687013"/>
              <a:ext cx="877061" cy="1504100"/>
            </a:xfrm>
            <a:custGeom>
              <a:avLst/>
              <a:gdLst>
                <a:gd name="connsiteX0" fmla="*/ 825115 w 1169415"/>
                <a:gd name="connsiteY0" fmla="*/ 0 h 2005467"/>
                <a:gd name="connsiteX1" fmla="*/ 1169415 w 1169415"/>
                <a:gd name="connsiteY1" fmla="*/ 828820 h 2005467"/>
                <a:gd name="connsiteX2" fmla="*/ 823972 w 1169415"/>
                <a:gd name="connsiteY2" fmla="*/ 1662681 h 2005467"/>
                <a:gd name="connsiteX3" fmla="*/ 109526 w 1169415"/>
                <a:gd name="connsiteY3" fmla="*/ 2000123 h 2005467"/>
                <a:gd name="connsiteX4" fmla="*/ 0 w 1169415"/>
                <a:gd name="connsiteY4" fmla="*/ 2005467 h 2005467"/>
                <a:gd name="connsiteX5" fmla="*/ 0 w 1169415"/>
                <a:gd name="connsiteY5" fmla="*/ 1452354 h 2005467"/>
                <a:gd name="connsiteX6" fmla="*/ 115260 w 1169415"/>
                <a:gd name="connsiteY6" fmla="*/ 1439917 h 2005467"/>
                <a:gd name="connsiteX7" fmla="*/ 431411 w 1169415"/>
                <a:gd name="connsiteY7" fmla="*/ 1270120 h 2005467"/>
                <a:gd name="connsiteX8" fmla="*/ 614425 w 1169415"/>
                <a:gd name="connsiteY8" fmla="*/ 831485 h 2005467"/>
                <a:gd name="connsiteX9" fmla="*/ 434299 w 1169415"/>
                <a:gd name="connsiteY9" fmla="*/ 390816 h 2005467"/>
                <a:gd name="connsiteX10" fmla="*/ 825115 w 1169415"/>
                <a:gd name="connsiteY10" fmla="*/ 0 h 200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9415" h="2005467">
                  <a:moveTo>
                    <a:pt x="825115" y="0"/>
                  </a:moveTo>
                  <a:cubicBezTo>
                    <a:pt x="1046501" y="221386"/>
                    <a:pt x="1167346" y="515926"/>
                    <a:pt x="1169415" y="828820"/>
                  </a:cubicBezTo>
                  <a:cubicBezTo>
                    <a:pt x="1169198" y="1143998"/>
                    <a:pt x="1047949" y="1438705"/>
                    <a:pt x="823972" y="1662681"/>
                  </a:cubicBezTo>
                  <a:cubicBezTo>
                    <a:pt x="629993" y="1856661"/>
                    <a:pt x="380111" y="1973740"/>
                    <a:pt x="109526" y="2000123"/>
                  </a:cubicBezTo>
                  <a:lnTo>
                    <a:pt x="0" y="2005467"/>
                  </a:lnTo>
                  <a:lnTo>
                    <a:pt x="0" y="1452354"/>
                  </a:lnTo>
                  <a:lnTo>
                    <a:pt x="115260" y="1439917"/>
                  </a:lnTo>
                  <a:cubicBezTo>
                    <a:pt x="234753" y="1415426"/>
                    <a:pt x="343992" y="1357539"/>
                    <a:pt x="431411" y="1270120"/>
                  </a:cubicBezTo>
                  <a:cubicBezTo>
                    <a:pt x="550256" y="1151275"/>
                    <a:pt x="614312" y="995926"/>
                    <a:pt x="614425" y="831485"/>
                  </a:cubicBezTo>
                  <a:cubicBezTo>
                    <a:pt x="616823" y="664759"/>
                    <a:pt x="550698" y="507215"/>
                    <a:pt x="434299" y="390816"/>
                  </a:cubicBezTo>
                  <a:cubicBezTo>
                    <a:pt x="434299" y="390816"/>
                    <a:pt x="434299" y="390816"/>
                    <a:pt x="825115" y="0"/>
                  </a:cubicBezTo>
                  <a:close/>
                </a:path>
              </a:pathLst>
            </a:cu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chemeClr val="tx1"/>
                </a:solidFill>
              </a:endParaRPr>
            </a:p>
          </p:txBody>
        </p:sp>
        <p:grpSp>
          <p:nvGrpSpPr>
            <p:cNvPr id="16" name="Group 114"/>
            <p:cNvGrpSpPr/>
            <p:nvPr/>
          </p:nvGrpSpPr>
          <p:grpSpPr>
            <a:xfrm>
              <a:off x="792438" y="3182843"/>
              <a:ext cx="325485" cy="325485"/>
              <a:chOff x="3263900" y="4037013"/>
              <a:chExt cx="879475" cy="879475"/>
            </a:xfrm>
          </p:grpSpPr>
          <p:sp>
            <p:nvSpPr>
              <p:cNvPr id="62" name="Rectangle 20"/>
              <p:cNvSpPr>
                <a:spLocks noChangeArrowheads="1"/>
              </p:cNvSpPr>
              <p:nvPr/>
            </p:nvSpPr>
            <p:spPr bwMode="auto">
              <a:xfrm>
                <a:off x="3263900" y="4037013"/>
                <a:ext cx="879475" cy="879475"/>
              </a:xfrm>
              <a:prstGeom prst="rect">
                <a:avLst/>
              </a:prstGeom>
              <a:noFill/>
              <a:ln w="15875" cap="rnd">
                <a:solidFill>
                  <a:schemeClr val="bg1">
                    <a:lumMod val="6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sz="2400">
                  <a:solidFill>
                    <a:schemeClr val="tx1"/>
                  </a:solidFill>
                </a:endParaRPr>
              </a:p>
            </p:txBody>
          </p:sp>
          <p:sp>
            <p:nvSpPr>
              <p:cNvPr id="63" name="Line 21"/>
              <p:cNvSpPr>
                <a:spLocks noChangeShapeType="1"/>
              </p:cNvSpPr>
              <p:nvPr/>
            </p:nvSpPr>
            <p:spPr bwMode="auto">
              <a:xfrm flipV="1">
                <a:off x="3719513" y="4310063"/>
                <a:ext cx="0" cy="261938"/>
              </a:xfrm>
              <a:prstGeom prst="line">
                <a:avLst/>
              </a:prstGeom>
              <a:noFill/>
              <a:ln w="15875" cap="rnd">
                <a:solidFill>
                  <a:schemeClr val="bg1">
                    <a:lumMod val="6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sz="2400"/>
              </a:p>
            </p:txBody>
          </p:sp>
          <p:sp>
            <p:nvSpPr>
              <p:cNvPr id="64" name="Line 22"/>
              <p:cNvSpPr>
                <a:spLocks noChangeShapeType="1"/>
              </p:cNvSpPr>
              <p:nvPr/>
            </p:nvSpPr>
            <p:spPr bwMode="auto">
              <a:xfrm flipV="1">
                <a:off x="3900488" y="4492626"/>
                <a:ext cx="0" cy="79375"/>
              </a:xfrm>
              <a:prstGeom prst="line">
                <a:avLst/>
              </a:prstGeom>
              <a:noFill/>
              <a:ln w="15875" cap="rnd">
                <a:solidFill>
                  <a:schemeClr val="bg1">
                    <a:lumMod val="6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sz="2400"/>
              </a:p>
            </p:txBody>
          </p:sp>
          <p:sp>
            <p:nvSpPr>
              <p:cNvPr id="65" name="Line 23"/>
              <p:cNvSpPr>
                <a:spLocks noChangeShapeType="1"/>
              </p:cNvSpPr>
              <p:nvPr/>
            </p:nvSpPr>
            <p:spPr bwMode="auto">
              <a:xfrm flipV="1">
                <a:off x="3506788" y="4149726"/>
                <a:ext cx="0" cy="220663"/>
              </a:xfrm>
              <a:prstGeom prst="line">
                <a:avLst/>
              </a:prstGeom>
              <a:noFill/>
              <a:ln w="15875" cap="rnd">
                <a:solidFill>
                  <a:schemeClr val="bg1">
                    <a:lumMod val="6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sz="2400"/>
              </a:p>
            </p:txBody>
          </p:sp>
          <p:sp>
            <p:nvSpPr>
              <p:cNvPr id="66" name="Line 24"/>
              <p:cNvSpPr>
                <a:spLocks noChangeShapeType="1"/>
              </p:cNvSpPr>
              <p:nvPr/>
            </p:nvSpPr>
            <p:spPr bwMode="auto">
              <a:xfrm flipV="1">
                <a:off x="3506788" y="4430713"/>
                <a:ext cx="0" cy="141288"/>
              </a:xfrm>
              <a:prstGeom prst="line">
                <a:avLst/>
              </a:prstGeom>
              <a:noFill/>
              <a:ln w="15875" cap="rnd">
                <a:solidFill>
                  <a:schemeClr val="bg1">
                    <a:lumMod val="6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sz="2400"/>
              </a:p>
            </p:txBody>
          </p:sp>
          <p:sp>
            <p:nvSpPr>
              <p:cNvPr id="67" name="Line 25"/>
              <p:cNvSpPr>
                <a:spLocks noChangeShapeType="1"/>
              </p:cNvSpPr>
              <p:nvPr/>
            </p:nvSpPr>
            <p:spPr bwMode="auto">
              <a:xfrm flipV="1">
                <a:off x="3900488" y="4149726"/>
                <a:ext cx="0" cy="280988"/>
              </a:xfrm>
              <a:prstGeom prst="line">
                <a:avLst/>
              </a:prstGeom>
              <a:noFill/>
              <a:ln w="15875" cap="rnd">
                <a:solidFill>
                  <a:schemeClr val="bg1">
                    <a:lumMod val="6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sz="2400"/>
              </a:p>
            </p:txBody>
          </p:sp>
          <p:sp>
            <p:nvSpPr>
              <p:cNvPr id="68" name="Line 26"/>
              <p:cNvSpPr>
                <a:spLocks noChangeShapeType="1"/>
              </p:cNvSpPr>
              <p:nvPr/>
            </p:nvSpPr>
            <p:spPr bwMode="auto">
              <a:xfrm flipV="1">
                <a:off x="3719513" y="4149726"/>
                <a:ext cx="0" cy="98425"/>
              </a:xfrm>
              <a:prstGeom prst="line">
                <a:avLst/>
              </a:prstGeom>
              <a:noFill/>
              <a:ln w="15875" cap="rnd">
                <a:solidFill>
                  <a:schemeClr val="bg1">
                    <a:lumMod val="6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sz="2400"/>
              </a:p>
            </p:txBody>
          </p:sp>
          <p:sp>
            <p:nvSpPr>
              <p:cNvPr id="69" name="Rectangle 27"/>
              <p:cNvSpPr>
                <a:spLocks noChangeArrowheads="1"/>
              </p:cNvSpPr>
              <p:nvPr/>
            </p:nvSpPr>
            <p:spPr bwMode="auto">
              <a:xfrm>
                <a:off x="3840163" y="4430713"/>
                <a:ext cx="122238" cy="61913"/>
              </a:xfrm>
              <a:prstGeom prst="rect">
                <a:avLst/>
              </a:prstGeom>
              <a:noFill/>
              <a:ln w="15875" cap="rnd">
                <a:solidFill>
                  <a:schemeClr val="bg1">
                    <a:lumMod val="6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sz="2400">
                  <a:solidFill>
                    <a:schemeClr val="tx1"/>
                  </a:solidFill>
                </a:endParaRPr>
              </a:p>
            </p:txBody>
          </p:sp>
          <p:sp>
            <p:nvSpPr>
              <p:cNvPr id="70" name="Rectangle 28"/>
              <p:cNvSpPr>
                <a:spLocks noChangeArrowheads="1"/>
              </p:cNvSpPr>
              <p:nvPr/>
            </p:nvSpPr>
            <p:spPr bwMode="auto">
              <a:xfrm>
                <a:off x="3657600" y="4248151"/>
                <a:ext cx="122238" cy="61913"/>
              </a:xfrm>
              <a:prstGeom prst="rect">
                <a:avLst/>
              </a:prstGeom>
              <a:noFill/>
              <a:ln w="15875" cap="rnd">
                <a:solidFill>
                  <a:schemeClr val="bg1">
                    <a:lumMod val="6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sz="2400">
                  <a:solidFill>
                    <a:schemeClr val="tx1"/>
                  </a:solidFill>
                </a:endParaRPr>
              </a:p>
            </p:txBody>
          </p:sp>
          <p:sp>
            <p:nvSpPr>
              <p:cNvPr id="71" name="Rectangle 29"/>
              <p:cNvSpPr>
                <a:spLocks noChangeArrowheads="1"/>
              </p:cNvSpPr>
              <p:nvPr/>
            </p:nvSpPr>
            <p:spPr bwMode="auto">
              <a:xfrm>
                <a:off x="3444875" y="4370388"/>
                <a:ext cx="122238" cy="60325"/>
              </a:xfrm>
              <a:prstGeom prst="rect">
                <a:avLst/>
              </a:prstGeom>
              <a:noFill/>
              <a:ln w="15875" cap="rnd">
                <a:solidFill>
                  <a:schemeClr val="bg1">
                    <a:lumMod val="6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sz="2400">
                  <a:solidFill>
                    <a:schemeClr val="tx1"/>
                  </a:solidFill>
                </a:endParaRPr>
              </a:p>
            </p:txBody>
          </p:sp>
          <p:sp>
            <p:nvSpPr>
              <p:cNvPr id="72" name="Oval 30"/>
              <p:cNvSpPr>
                <a:spLocks noChangeArrowheads="1"/>
              </p:cNvSpPr>
              <p:nvPr/>
            </p:nvSpPr>
            <p:spPr bwMode="auto">
              <a:xfrm>
                <a:off x="3840163" y="4673601"/>
                <a:ext cx="122238" cy="122238"/>
              </a:xfrm>
              <a:prstGeom prst="ellipse">
                <a:avLst/>
              </a:prstGeom>
              <a:noFill/>
              <a:ln w="15875" cap="rnd">
                <a:solidFill>
                  <a:schemeClr val="bg1">
                    <a:lumMod val="6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sz="2400">
                  <a:solidFill>
                    <a:schemeClr val="tx1"/>
                  </a:solidFill>
                </a:endParaRPr>
              </a:p>
            </p:txBody>
          </p:sp>
          <p:sp>
            <p:nvSpPr>
              <p:cNvPr id="73" name="Oval 31"/>
              <p:cNvSpPr>
                <a:spLocks noChangeArrowheads="1"/>
              </p:cNvSpPr>
              <p:nvPr/>
            </p:nvSpPr>
            <p:spPr bwMode="auto">
              <a:xfrm>
                <a:off x="3657600" y="4673601"/>
                <a:ext cx="122238" cy="122238"/>
              </a:xfrm>
              <a:prstGeom prst="ellipse">
                <a:avLst/>
              </a:prstGeom>
              <a:noFill/>
              <a:ln w="15875" cap="rnd">
                <a:solidFill>
                  <a:schemeClr val="bg1">
                    <a:lumMod val="6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sz="2400">
                  <a:solidFill>
                    <a:schemeClr val="tx1"/>
                  </a:solidFill>
                </a:endParaRPr>
              </a:p>
            </p:txBody>
          </p:sp>
          <p:sp>
            <p:nvSpPr>
              <p:cNvPr id="74" name="Oval 32"/>
              <p:cNvSpPr>
                <a:spLocks noChangeArrowheads="1"/>
              </p:cNvSpPr>
              <p:nvPr/>
            </p:nvSpPr>
            <p:spPr bwMode="auto">
              <a:xfrm>
                <a:off x="3444875" y="4673601"/>
                <a:ext cx="122238" cy="122238"/>
              </a:xfrm>
              <a:prstGeom prst="ellipse">
                <a:avLst/>
              </a:prstGeom>
              <a:noFill/>
              <a:ln w="15875" cap="rnd">
                <a:solidFill>
                  <a:schemeClr val="bg1">
                    <a:lumMod val="6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sz="2400">
                  <a:solidFill>
                    <a:schemeClr val="tx1"/>
                  </a:solidFill>
                </a:endParaRPr>
              </a:p>
            </p:txBody>
          </p:sp>
        </p:grpSp>
        <p:grpSp>
          <p:nvGrpSpPr>
            <p:cNvPr id="17" name="Group 150"/>
            <p:cNvGrpSpPr/>
            <p:nvPr/>
          </p:nvGrpSpPr>
          <p:grpSpPr>
            <a:xfrm>
              <a:off x="1755145" y="4203842"/>
              <a:ext cx="329691" cy="323740"/>
              <a:chOff x="1614488" y="3721100"/>
              <a:chExt cx="879475" cy="863601"/>
            </a:xfrm>
          </p:grpSpPr>
          <p:sp>
            <p:nvSpPr>
              <p:cNvPr id="55" name="Freeform 10"/>
              <p:cNvSpPr/>
              <p:nvPr/>
            </p:nvSpPr>
            <p:spPr bwMode="auto">
              <a:xfrm>
                <a:off x="1887538" y="3721100"/>
                <a:ext cx="393700" cy="166688"/>
              </a:xfrm>
              <a:custGeom>
                <a:avLst/>
                <a:gdLst>
                  <a:gd name="T0" fmla="*/ 0 w 248"/>
                  <a:gd name="T1" fmla="*/ 105 h 105"/>
                  <a:gd name="T2" fmla="*/ 124 w 248"/>
                  <a:gd name="T3" fmla="*/ 0 h 105"/>
                  <a:gd name="T4" fmla="*/ 248 w 248"/>
                  <a:gd name="T5" fmla="*/ 105 h 105"/>
                </a:gdLst>
                <a:ahLst/>
                <a:cxnLst>
                  <a:cxn ang="0">
                    <a:pos x="T0" y="T1"/>
                  </a:cxn>
                  <a:cxn ang="0">
                    <a:pos x="T2" y="T3"/>
                  </a:cxn>
                  <a:cxn ang="0">
                    <a:pos x="T4" y="T5"/>
                  </a:cxn>
                </a:cxnLst>
                <a:rect l="0" t="0" r="r" b="b"/>
                <a:pathLst>
                  <a:path w="248" h="105">
                    <a:moveTo>
                      <a:pt x="0" y="105"/>
                    </a:moveTo>
                    <a:lnTo>
                      <a:pt x="124" y="0"/>
                    </a:lnTo>
                    <a:lnTo>
                      <a:pt x="248" y="105"/>
                    </a:lnTo>
                  </a:path>
                </a:pathLst>
              </a:custGeom>
              <a:noFill/>
              <a:ln w="15875" cap="flat">
                <a:solidFill>
                  <a:schemeClr val="bg1">
                    <a:lumMod val="6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sz="2400">
                  <a:solidFill>
                    <a:schemeClr val="tx1"/>
                  </a:solidFill>
                </a:endParaRPr>
              </a:p>
            </p:txBody>
          </p:sp>
          <p:sp>
            <p:nvSpPr>
              <p:cNvPr id="56" name="Rectangle 11"/>
              <p:cNvSpPr>
                <a:spLocks noChangeArrowheads="1"/>
              </p:cNvSpPr>
              <p:nvPr/>
            </p:nvSpPr>
            <p:spPr bwMode="auto">
              <a:xfrm>
                <a:off x="1614488" y="3887788"/>
                <a:ext cx="879475" cy="696913"/>
              </a:xfrm>
              <a:prstGeom prst="rect">
                <a:avLst/>
              </a:prstGeom>
              <a:noFill/>
              <a:ln w="158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sz="2400">
                  <a:solidFill>
                    <a:schemeClr val="tx1"/>
                  </a:solidFill>
                </a:endParaRPr>
              </a:p>
            </p:txBody>
          </p:sp>
          <p:sp>
            <p:nvSpPr>
              <p:cNvPr id="57" name="Rectangle 12"/>
              <p:cNvSpPr>
                <a:spLocks noChangeArrowheads="1"/>
              </p:cNvSpPr>
              <p:nvPr/>
            </p:nvSpPr>
            <p:spPr bwMode="auto">
              <a:xfrm>
                <a:off x="1704976" y="3978275"/>
                <a:ext cx="698500" cy="515938"/>
              </a:xfrm>
              <a:prstGeom prst="rect">
                <a:avLst/>
              </a:prstGeom>
              <a:noFill/>
              <a:ln w="158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sz="2400">
                  <a:solidFill>
                    <a:schemeClr val="tx1"/>
                  </a:solidFill>
                </a:endParaRPr>
              </a:p>
            </p:txBody>
          </p:sp>
          <p:sp>
            <p:nvSpPr>
              <p:cNvPr id="58" name="Freeform 13"/>
              <p:cNvSpPr/>
              <p:nvPr/>
            </p:nvSpPr>
            <p:spPr bwMode="auto">
              <a:xfrm>
                <a:off x="1765301" y="4076700"/>
                <a:ext cx="349250" cy="417513"/>
              </a:xfrm>
              <a:custGeom>
                <a:avLst/>
                <a:gdLst>
                  <a:gd name="T0" fmla="*/ 92 w 92"/>
                  <a:gd name="T1" fmla="*/ 110 h 110"/>
                  <a:gd name="T2" fmla="*/ 46 w 92"/>
                  <a:gd name="T3" fmla="*/ 0 h 110"/>
                  <a:gd name="T4" fmla="*/ 0 w 92"/>
                  <a:gd name="T5" fmla="*/ 110 h 110"/>
                </a:gdLst>
                <a:ahLst/>
                <a:cxnLst>
                  <a:cxn ang="0">
                    <a:pos x="T0" y="T1"/>
                  </a:cxn>
                  <a:cxn ang="0">
                    <a:pos x="T2" y="T3"/>
                  </a:cxn>
                  <a:cxn ang="0">
                    <a:pos x="T4" y="T5"/>
                  </a:cxn>
                </a:cxnLst>
                <a:rect l="0" t="0" r="r" b="b"/>
                <a:pathLst>
                  <a:path w="92" h="110">
                    <a:moveTo>
                      <a:pt x="92" y="110"/>
                    </a:moveTo>
                    <a:cubicBezTo>
                      <a:pt x="92" y="110"/>
                      <a:pt x="46" y="56"/>
                      <a:pt x="46" y="0"/>
                    </a:cubicBezTo>
                    <a:cubicBezTo>
                      <a:pt x="46" y="56"/>
                      <a:pt x="0" y="110"/>
                      <a:pt x="0" y="110"/>
                    </a:cubicBezTo>
                  </a:path>
                </a:pathLst>
              </a:custGeom>
              <a:noFill/>
              <a:ln w="15875" cap="flat">
                <a:solidFill>
                  <a:schemeClr val="bg1">
                    <a:lumMod val="6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sz="2400">
                  <a:solidFill>
                    <a:schemeClr val="tx1"/>
                  </a:solidFill>
                </a:endParaRPr>
              </a:p>
            </p:txBody>
          </p:sp>
          <p:sp>
            <p:nvSpPr>
              <p:cNvPr id="59" name="Line 14"/>
              <p:cNvSpPr>
                <a:spLocks noChangeShapeType="1"/>
              </p:cNvSpPr>
              <p:nvPr/>
            </p:nvSpPr>
            <p:spPr bwMode="auto">
              <a:xfrm>
                <a:off x="1849438" y="4373563"/>
                <a:ext cx="182563" cy="0"/>
              </a:xfrm>
              <a:prstGeom prst="line">
                <a:avLst/>
              </a:prstGeom>
              <a:noFill/>
              <a:ln w="15875" cap="flat">
                <a:solidFill>
                  <a:schemeClr val="bg1">
                    <a:lumMod val="6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sz="2400"/>
              </a:p>
            </p:txBody>
          </p:sp>
          <p:sp>
            <p:nvSpPr>
              <p:cNvPr id="60" name="Freeform 15"/>
              <p:cNvSpPr/>
              <p:nvPr/>
            </p:nvSpPr>
            <p:spPr bwMode="auto">
              <a:xfrm>
                <a:off x="2220913" y="4376738"/>
                <a:ext cx="92075" cy="117475"/>
              </a:xfrm>
              <a:custGeom>
                <a:avLst/>
                <a:gdLst>
                  <a:gd name="T0" fmla="*/ 0 w 58"/>
                  <a:gd name="T1" fmla="*/ 74 h 74"/>
                  <a:gd name="T2" fmla="*/ 0 w 58"/>
                  <a:gd name="T3" fmla="*/ 0 h 74"/>
                  <a:gd name="T4" fmla="*/ 58 w 58"/>
                  <a:gd name="T5" fmla="*/ 0 h 74"/>
                  <a:gd name="T6" fmla="*/ 58 w 58"/>
                  <a:gd name="T7" fmla="*/ 74 h 74"/>
                </a:gdLst>
                <a:ahLst/>
                <a:cxnLst>
                  <a:cxn ang="0">
                    <a:pos x="T0" y="T1"/>
                  </a:cxn>
                  <a:cxn ang="0">
                    <a:pos x="T2" y="T3"/>
                  </a:cxn>
                  <a:cxn ang="0">
                    <a:pos x="T4" y="T5"/>
                  </a:cxn>
                  <a:cxn ang="0">
                    <a:pos x="T6" y="T7"/>
                  </a:cxn>
                </a:cxnLst>
                <a:rect l="0" t="0" r="r" b="b"/>
                <a:pathLst>
                  <a:path w="58" h="74">
                    <a:moveTo>
                      <a:pt x="0" y="74"/>
                    </a:moveTo>
                    <a:lnTo>
                      <a:pt x="0" y="0"/>
                    </a:lnTo>
                    <a:lnTo>
                      <a:pt x="58" y="0"/>
                    </a:lnTo>
                    <a:lnTo>
                      <a:pt x="58" y="74"/>
                    </a:lnTo>
                  </a:path>
                </a:pathLst>
              </a:custGeom>
              <a:noFill/>
              <a:ln w="15875" cap="flat">
                <a:solidFill>
                  <a:schemeClr val="bg1">
                    <a:lumMod val="6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sz="2400">
                  <a:solidFill>
                    <a:schemeClr val="tx1"/>
                  </a:solidFill>
                </a:endParaRPr>
              </a:p>
            </p:txBody>
          </p:sp>
          <p:sp>
            <p:nvSpPr>
              <p:cNvPr id="61" name="Freeform 16"/>
              <p:cNvSpPr/>
              <p:nvPr/>
            </p:nvSpPr>
            <p:spPr bwMode="auto">
              <a:xfrm>
                <a:off x="2312988" y="4251325"/>
                <a:ext cx="90488" cy="125413"/>
              </a:xfrm>
              <a:custGeom>
                <a:avLst/>
                <a:gdLst>
                  <a:gd name="T0" fmla="*/ 0 w 57"/>
                  <a:gd name="T1" fmla="*/ 79 h 79"/>
                  <a:gd name="T2" fmla="*/ 0 w 57"/>
                  <a:gd name="T3" fmla="*/ 0 h 79"/>
                  <a:gd name="T4" fmla="*/ 57 w 57"/>
                  <a:gd name="T5" fmla="*/ 0 h 79"/>
                </a:gdLst>
                <a:ahLst/>
                <a:cxnLst>
                  <a:cxn ang="0">
                    <a:pos x="T0" y="T1"/>
                  </a:cxn>
                  <a:cxn ang="0">
                    <a:pos x="T2" y="T3"/>
                  </a:cxn>
                  <a:cxn ang="0">
                    <a:pos x="T4" y="T5"/>
                  </a:cxn>
                </a:cxnLst>
                <a:rect l="0" t="0" r="r" b="b"/>
                <a:pathLst>
                  <a:path w="57" h="79">
                    <a:moveTo>
                      <a:pt x="0" y="79"/>
                    </a:moveTo>
                    <a:lnTo>
                      <a:pt x="0" y="0"/>
                    </a:lnTo>
                    <a:lnTo>
                      <a:pt x="57" y="0"/>
                    </a:lnTo>
                  </a:path>
                </a:pathLst>
              </a:custGeom>
              <a:noFill/>
              <a:ln w="15875" cap="flat">
                <a:solidFill>
                  <a:schemeClr val="bg1">
                    <a:lumMod val="6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sz="2400">
                  <a:solidFill>
                    <a:schemeClr val="tx1"/>
                  </a:solidFill>
                </a:endParaRPr>
              </a:p>
            </p:txBody>
          </p:sp>
        </p:grpSp>
        <p:grpSp>
          <p:nvGrpSpPr>
            <p:cNvPr id="18" name="Group 158"/>
            <p:cNvGrpSpPr/>
            <p:nvPr/>
          </p:nvGrpSpPr>
          <p:grpSpPr>
            <a:xfrm>
              <a:off x="2726978" y="3183716"/>
              <a:ext cx="323741" cy="323740"/>
              <a:chOff x="4033838" y="4086226"/>
              <a:chExt cx="881063" cy="881062"/>
            </a:xfrm>
          </p:grpSpPr>
          <p:sp>
            <p:nvSpPr>
              <p:cNvPr id="42" name="Freeform 36"/>
              <p:cNvSpPr/>
              <p:nvPr/>
            </p:nvSpPr>
            <p:spPr bwMode="auto">
              <a:xfrm>
                <a:off x="4033838" y="4086226"/>
                <a:ext cx="881063" cy="728663"/>
              </a:xfrm>
              <a:custGeom>
                <a:avLst/>
                <a:gdLst>
                  <a:gd name="T0" fmla="*/ 186 w 232"/>
                  <a:gd name="T1" fmla="*/ 192 h 192"/>
                  <a:gd name="T2" fmla="*/ 216 w 232"/>
                  <a:gd name="T3" fmla="*/ 192 h 192"/>
                  <a:gd name="T4" fmla="*/ 232 w 232"/>
                  <a:gd name="T5" fmla="*/ 176 h 192"/>
                  <a:gd name="T6" fmla="*/ 232 w 232"/>
                  <a:gd name="T7" fmla="*/ 141 h 192"/>
                  <a:gd name="T8" fmla="*/ 216 w 232"/>
                  <a:gd name="T9" fmla="*/ 120 h 192"/>
                  <a:gd name="T10" fmla="*/ 216 w 232"/>
                  <a:gd name="T11" fmla="*/ 32 h 192"/>
                  <a:gd name="T12" fmla="*/ 188 w 232"/>
                  <a:gd name="T13" fmla="*/ 0 h 192"/>
                  <a:gd name="T14" fmla="*/ 48 w 232"/>
                  <a:gd name="T15" fmla="*/ 0 h 192"/>
                  <a:gd name="T16" fmla="*/ 16 w 232"/>
                  <a:gd name="T17" fmla="*/ 32 h 192"/>
                  <a:gd name="T18" fmla="*/ 16 w 232"/>
                  <a:gd name="T19" fmla="*/ 120 h 192"/>
                  <a:gd name="T20" fmla="*/ 0 w 232"/>
                  <a:gd name="T21" fmla="*/ 141 h 192"/>
                  <a:gd name="T22" fmla="*/ 0 w 232"/>
                  <a:gd name="T23" fmla="*/ 176 h 192"/>
                  <a:gd name="T24" fmla="*/ 16 w 232"/>
                  <a:gd name="T25" fmla="*/ 192 h 192"/>
                  <a:gd name="T26" fmla="*/ 45 w 232"/>
                  <a:gd name="T2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2" h="192">
                    <a:moveTo>
                      <a:pt x="186" y="192"/>
                    </a:moveTo>
                    <a:cubicBezTo>
                      <a:pt x="216" y="192"/>
                      <a:pt x="216" y="192"/>
                      <a:pt x="216" y="192"/>
                    </a:cubicBezTo>
                    <a:cubicBezTo>
                      <a:pt x="224" y="192"/>
                      <a:pt x="232" y="184"/>
                      <a:pt x="232" y="176"/>
                    </a:cubicBezTo>
                    <a:cubicBezTo>
                      <a:pt x="232" y="141"/>
                      <a:pt x="232" y="141"/>
                      <a:pt x="232" y="141"/>
                    </a:cubicBezTo>
                    <a:cubicBezTo>
                      <a:pt x="216" y="120"/>
                      <a:pt x="216" y="120"/>
                      <a:pt x="216" y="120"/>
                    </a:cubicBezTo>
                    <a:cubicBezTo>
                      <a:pt x="216" y="32"/>
                      <a:pt x="216" y="32"/>
                      <a:pt x="216" y="32"/>
                    </a:cubicBezTo>
                    <a:cubicBezTo>
                      <a:pt x="216" y="14"/>
                      <a:pt x="205" y="0"/>
                      <a:pt x="188" y="0"/>
                    </a:cubicBezTo>
                    <a:cubicBezTo>
                      <a:pt x="48" y="0"/>
                      <a:pt x="48" y="0"/>
                      <a:pt x="48" y="0"/>
                    </a:cubicBezTo>
                    <a:cubicBezTo>
                      <a:pt x="31" y="0"/>
                      <a:pt x="16" y="14"/>
                      <a:pt x="16" y="32"/>
                    </a:cubicBezTo>
                    <a:cubicBezTo>
                      <a:pt x="16" y="120"/>
                      <a:pt x="16" y="120"/>
                      <a:pt x="16" y="120"/>
                    </a:cubicBezTo>
                    <a:cubicBezTo>
                      <a:pt x="0" y="141"/>
                      <a:pt x="0" y="141"/>
                      <a:pt x="0" y="141"/>
                    </a:cubicBezTo>
                    <a:cubicBezTo>
                      <a:pt x="0" y="176"/>
                      <a:pt x="0" y="176"/>
                      <a:pt x="0" y="176"/>
                    </a:cubicBezTo>
                    <a:cubicBezTo>
                      <a:pt x="0" y="184"/>
                      <a:pt x="8" y="192"/>
                      <a:pt x="16" y="192"/>
                    </a:cubicBezTo>
                    <a:cubicBezTo>
                      <a:pt x="45" y="192"/>
                      <a:pt x="45" y="192"/>
                      <a:pt x="45" y="192"/>
                    </a:cubicBezTo>
                  </a:path>
                </a:pathLst>
              </a:custGeom>
              <a:noFill/>
              <a:ln w="158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sz="2400">
                  <a:solidFill>
                    <a:schemeClr val="tx1"/>
                  </a:solidFill>
                </a:endParaRPr>
              </a:p>
            </p:txBody>
          </p:sp>
          <p:sp>
            <p:nvSpPr>
              <p:cNvPr id="43" name="Freeform 37"/>
              <p:cNvSpPr/>
              <p:nvPr/>
            </p:nvSpPr>
            <p:spPr bwMode="auto">
              <a:xfrm>
                <a:off x="4110038" y="4694238"/>
                <a:ext cx="728663" cy="273050"/>
              </a:xfrm>
              <a:custGeom>
                <a:avLst/>
                <a:gdLst>
                  <a:gd name="T0" fmla="*/ 192 w 192"/>
                  <a:gd name="T1" fmla="*/ 72 h 72"/>
                  <a:gd name="T2" fmla="*/ 0 w 192"/>
                  <a:gd name="T3" fmla="*/ 72 h 72"/>
                  <a:gd name="T4" fmla="*/ 32 w 192"/>
                  <a:gd name="T5" fmla="*/ 0 h 72"/>
                  <a:gd name="T6" fmla="*/ 160 w 192"/>
                  <a:gd name="T7" fmla="*/ 0 h 72"/>
                  <a:gd name="T8" fmla="*/ 192 w 192"/>
                  <a:gd name="T9" fmla="*/ 72 h 72"/>
                </a:gdLst>
                <a:ahLst/>
                <a:cxnLst>
                  <a:cxn ang="0">
                    <a:pos x="T0" y="T1"/>
                  </a:cxn>
                  <a:cxn ang="0">
                    <a:pos x="T2" y="T3"/>
                  </a:cxn>
                  <a:cxn ang="0">
                    <a:pos x="T4" y="T5"/>
                  </a:cxn>
                  <a:cxn ang="0">
                    <a:pos x="T6" y="T7"/>
                  </a:cxn>
                  <a:cxn ang="0">
                    <a:pos x="T8" y="T9"/>
                  </a:cxn>
                </a:cxnLst>
                <a:rect l="0" t="0" r="r" b="b"/>
                <a:pathLst>
                  <a:path w="192" h="72">
                    <a:moveTo>
                      <a:pt x="192" y="72"/>
                    </a:moveTo>
                    <a:cubicBezTo>
                      <a:pt x="172" y="72"/>
                      <a:pt x="15" y="72"/>
                      <a:pt x="0" y="72"/>
                    </a:cubicBezTo>
                    <a:cubicBezTo>
                      <a:pt x="30" y="42"/>
                      <a:pt x="32" y="0"/>
                      <a:pt x="32" y="0"/>
                    </a:cubicBezTo>
                    <a:cubicBezTo>
                      <a:pt x="160" y="0"/>
                      <a:pt x="160" y="0"/>
                      <a:pt x="160" y="0"/>
                    </a:cubicBezTo>
                    <a:cubicBezTo>
                      <a:pt x="160" y="0"/>
                      <a:pt x="162" y="47"/>
                      <a:pt x="192" y="72"/>
                    </a:cubicBezTo>
                    <a:close/>
                  </a:path>
                </a:pathLst>
              </a:custGeom>
              <a:noFill/>
              <a:ln w="158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sz="2400">
                  <a:solidFill>
                    <a:schemeClr val="tx1"/>
                  </a:solidFill>
                </a:endParaRPr>
              </a:p>
            </p:txBody>
          </p:sp>
          <p:sp>
            <p:nvSpPr>
              <p:cNvPr id="44" name="Oval 38"/>
              <p:cNvSpPr>
                <a:spLocks noChangeArrowheads="1"/>
              </p:cNvSpPr>
              <p:nvPr/>
            </p:nvSpPr>
            <p:spPr bwMode="auto">
              <a:xfrm>
                <a:off x="4352925" y="4176713"/>
                <a:ext cx="242888" cy="244475"/>
              </a:xfrm>
              <a:prstGeom prst="ellipse">
                <a:avLst/>
              </a:prstGeom>
              <a:noFill/>
              <a:ln w="158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sz="2400">
                  <a:solidFill>
                    <a:schemeClr val="tx1"/>
                  </a:solidFill>
                </a:endParaRPr>
              </a:p>
            </p:txBody>
          </p:sp>
          <p:sp>
            <p:nvSpPr>
              <p:cNvPr id="45" name="Oval 39"/>
              <p:cNvSpPr>
                <a:spLocks noChangeArrowheads="1"/>
              </p:cNvSpPr>
              <p:nvPr/>
            </p:nvSpPr>
            <p:spPr bwMode="auto">
              <a:xfrm>
                <a:off x="4216400" y="4405313"/>
                <a:ext cx="30163" cy="30163"/>
              </a:xfrm>
              <a:prstGeom prst="ellipse">
                <a:avLst/>
              </a:prstGeom>
              <a:noFill/>
              <a:ln w="158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sz="2400">
                  <a:solidFill>
                    <a:schemeClr val="tx1"/>
                  </a:solidFill>
                </a:endParaRPr>
              </a:p>
            </p:txBody>
          </p:sp>
          <p:sp>
            <p:nvSpPr>
              <p:cNvPr id="46" name="Rectangle 40"/>
              <p:cNvSpPr>
                <a:spLocks noChangeArrowheads="1"/>
              </p:cNvSpPr>
              <p:nvPr/>
            </p:nvSpPr>
            <p:spPr bwMode="auto">
              <a:xfrm>
                <a:off x="4672013" y="4176713"/>
                <a:ext cx="90488" cy="92075"/>
              </a:xfrm>
              <a:prstGeom prst="rect">
                <a:avLst/>
              </a:prstGeom>
              <a:noFill/>
              <a:ln w="15875" cap="flat">
                <a:solidFill>
                  <a:schemeClr val="bg1">
                    <a:lumMod val="6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sz="2400">
                  <a:solidFill>
                    <a:schemeClr val="tx1"/>
                  </a:solidFill>
                </a:endParaRPr>
              </a:p>
            </p:txBody>
          </p:sp>
          <p:sp>
            <p:nvSpPr>
              <p:cNvPr id="47" name="Line 41"/>
              <p:cNvSpPr>
                <a:spLocks noChangeShapeType="1"/>
              </p:cNvSpPr>
              <p:nvPr/>
            </p:nvSpPr>
            <p:spPr bwMode="auto">
              <a:xfrm flipV="1">
                <a:off x="4429125" y="4086226"/>
                <a:ext cx="0" cy="98425"/>
              </a:xfrm>
              <a:prstGeom prst="line">
                <a:avLst/>
              </a:prstGeom>
              <a:noFill/>
              <a:ln w="15875" cap="flat">
                <a:solidFill>
                  <a:schemeClr val="bg1">
                    <a:lumMod val="6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sz="2400"/>
              </a:p>
            </p:txBody>
          </p:sp>
          <p:sp>
            <p:nvSpPr>
              <p:cNvPr id="48" name="Line 42"/>
              <p:cNvSpPr>
                <a:spLocks noChangeShapeType="1"/>
              </p:cNvSpPr>
              <p:nvPr/>
            </p:nvSpPr>
            <p:spPr bwMode="auto">
              <a:xfrm flipV="1">
                <a:off x="4519613" y="4086226"/>
                <a:ext cx="0" cy="98425"/>
              </a:xfrm>
              <a:prstGeom prst="line">
                <a:avLst/>
              </a:prstGeom>
              <a:noFill/>
              <a:ln w="15875" cap="flat">
                <a:solidFill>
                  <a:schemeClr val="bg1">
                    <a:lumMod val="6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sz="2400"/>
              </a:p>
            </p:txBody>
          </p:sp>
          <p:sp>
            <p:nvSpPr>
              <p:cNvPr id="49" name="Line 43"/>
              <p:cNvSpPr>
                <a:spLocks noChangeShapeType="1"/>
              </p:cNvSpPr>
              <p:nvPr/>
            </p:nvSpPr>
            <p:spPr bwMode="auto">
              <a:xfrm flipV="1">
                <a:off x="4429125" y="4413251"/>
                <a:ext cx="0" cy="128588"/>
              </a:xfrm>
              <a:prstGeom prst="line">
                <a:avLst/>
              </a:prstGeom>
              <a:noFill/>
              <a:ln w="15875" cap="flat">
                <a:solidFill>
                  <a:schemeClr val="bg1">
                    <a:lumMod val="6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sz="2400"/>
              </a:p>
            </p:txBody>
          </p:sp>
          <p:sp>
            <p:nvSpPr>
              <p:cNvPr id="50" name="Line 44"/>
              <p:cNvSpPr>
                <a:spLocks noChangeShapeType="1"/>
              </p:cNvSpPr>
              <p:nvPr/>
            </p:nvSpPr>
            <p:spPr bwMode="auto">
              <a:xfrm flipV="1">
                <a:off x="4519613" y="4413251"/>
                <a:ext cx="0" cy="128588"/>
              </a:xfrm>
              <a:prstGeom prst="line">
                <a:avLst/>
              </a:prstGeom>
              <a:noFill/>
              <a:ln w="15875" cap="flat">
                <a:solidFill>
                  <a:schemeClr val="bg1">
                    <a:lumMod val="6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sz="2400"/>
              </a:p>
            </p:txBody>
          </p:sp>
          <p:sp>
            <p:nvSpPr>
              <p:cNvPr id="51" name="Line 45"/>
              <p:cNvSpPr>
                <a:spLocks noChangeShapeType="1"/>
              </p:cNvSpPr>
              <p:nvPr/>
            </p:nvSpPr>
            <p:spPr bwMode="auto">
              <a:xfrm>
                <a:off x="4094163" y="4541838"/>
                <a:ext cx="760413" cy="0"/>
              </a:xfrm>
              <a:prstGeom prst="line">
                <a:avLst/>
              </a:prstGeom>
              <a:noFill/>
              <a:ln w="15875" cap="flat">
                <a:solidFill>
                  <a:schemeClr val="bg1">
                    <a:lumMod val="6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sz="2400"/>
              </a:p>
            </p:txBody>
          </p:sp>
          <p:sp>
            <p:nvSpPr>
              <p:cNvPr id="52" name="Line 46"/>
              <p:cNvSpPr>
                <a:spLocks noChangeShapeType="1"/>
              </p:cNvSpPr>
              <p:nvPr/>
            </p:nvSpPr>
            <p:spPr bwMode="auto">
              <a:xfrm>
                <a:off x="4033838" y="4621213"/>
                <a:ext cx="881063" cy="0"/>
              </a:xfrm>
              <a:prstGeom prst="line">
                <a:avLst/>
              </a:prstGeom>
              <a:noFill/>
              <a:ln w="15875" cap="flat">
                <a:solidFill>
                  <a:schemeClr val="bg1">
                    <a:lumMod val="6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sz="2400"/>
              </a:p>
            </p:txBody>
          </p:sp>
          <p:sp>
            <p:nvSpPr>
              <p:cNvPr id="53" name="Line 47"/>
              <p:cNvSpPr>
                <a:spLocks noChangeShapeType="1"/>
              </p:cNvSpPr>
              <p:nvPr/>
            </p:nvSpPr>
            <p:spPr bwMode="auto">
              <a:xfrm>
                <a:off x="4079875" y="4694238"/>
                <a:ext cx="788988" cy="0"/>
              </a:xfrm>
              <a:prstGeom prst="line">
                <a:avLst/>
              </a:prstGeom>
              <a:noFill/>
              <a:ln w="15875" cap="flat">
                <a:solidFill>
                  <a:schemeClr val="bg1">
                    <a:lumMod val="6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sz="2400"/>
              </a:p>
            </p:txBody>
          </p:sp>
          <p:sp>
            <p:nvSpPr>
              <p:cNvPr id="54" name="Line 48"/>
              <p:cNvSpPr>
                <a:spLocks noChangeShapeType="1"/>
              </p:cNvSpPr>
              <p:nvPr/>
            </p:nvSpPr>
            <p:spPr bwMode="auto">
              <a:xfrm>
                <a:off x="4159250" y="4906963"/>
                <a:ext cx="627063" cy="0"/>
              </a:xfrm>
              <a:prstGeom prst="line">
                <a:avLst/>
              </a:prstGeom>
              <a:noFill/>
              <a:ln w="15875" cap="flat">
                <a:solidFill>
                  <a:schemeClr val="bg1">
                    <a:lumMod val="6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sz="2400"/>
              </a:p>
            </p:txBody>
          </p:sp>
        </p:grpSp>
        <p:sp>
          <p:nvSpPr>
            <p:cNvPr id="19" name="TextBox 53"/>
            <p:cNvSpPr txBox="1"/>
            <p:nvPr/>
          </p:nvSpPr>
          <p:spPr>
            <a:xfrm>
              <a:off x="3084647" y="3799607"/>
              <a:ext cx="493472" cy="245304"/>
            </a:xfrm>
            <a:prstGeom prst="rect">
              <a:avLst/>
            </a:prstGeom>
            <a:noFill/>
          </p:spPr>
          <p:txBody>
            <a:bodyPr wrap="square" rtlCol="0">
              <a:spAutoFit/>
            </a:bodyPr>
            <a:lstStyle/>
            <a:p>
              <a:pPr algn="ctr"/>
              <a:r>
                <a:rPr lang="id-ID" b="1" dirty="0">
                  <a:solidFill>
                    <a:schemeClr val="tx1"/>
                  </a:solidFill>
                  <a:latin typeface="Raleway" panose="020B0003030101060003" pitchFamily="34" charset="0"/>
                </a:rPr>
                <a:t>01</a:t>
              </a:r>
            </a:p>
          </p:txBody>
        </p:sp>
        <p:sp>
          <p:nvSpPr>
            <p:cNvPr id="20" name="TextBox 54"/>
            <p:cNvSpPr txBox="1"/>
            <p:nvPr/>
          </p:nvSpPr>
          <p:spPr>
            <a:xfrm>
              <a:off x="1664923" y="5049085"/>
              <a:ext cx="493472" cy="245304"/>
            </a:xfrm>
            <a:prstGeom prst="rect">
              <a:avLst/>
            </a:prstGeom>
            <a:noFill/>
          </p:spPr>
          <p:txBody>
            <a:bodyPr wrap="square" rtlCol="0">
              <a:spAutoFit/>
            </a:bodyPr>
            <a:lstStyle/>
            <a:p>
              <a:pPr algn="ctr"/>
              <a:r>
                <a:rPr lang="id-ID" b="1" dirty="0">
                  <a:solidFill>
                    <a:schemeClr val="tx1"/>
                  </a:solidFill>
                  <a:latin typeface="Raleway" panose="020B0003030101060003" pitchFamily="34" charset="0"/>
                </a:rPr>
                <a:t>02</a:t>
              </a:r>
            </a:p>
          </p:txBody>
        </p:sp>
        <p:sp>
          <p:nvSpPr>
            <p:cNvPr id="21" name="TextBox 55"/>
            <p:cNvSpPr txBox="1"/>
            <p:nvPr/>
          </p:nvSpPr>
          <p:spPr>
            <a:xfrm>
              <a:off x="700403" y="2435577"/>
              <a:ext cx="493472" cy="245304"/>
            </a:xfrm>
            <a:prstGeom prst="rect">
              <a:avLst/>
            </a:prstGeom>
            <a:noFill/>
          </p:spPr>
          <p:txBody>
            <a:bodyPr wrap="square" rtlCol="0">
              <a:spAutoFit/>
            </a:bodyPr>
            <a:lstStyle/>
            <a:p>
              <a:pPr algn="ctr"/>
              <a:r>
                <a:rPr lang="id-ID" b="1" dirty="0">
                  <a:solidFill>
                    <a:schemeClr val="tx1"/>
                  </a:solidFill>
                  <a:latin typeface="Raleway" panose="020B0003030101060003" pitchFamily="34" charset="0"/>
                </a:rPr>
                <a:t>03</a:t>
              </a:r>
            </a:p>
          </p:txBody>
        </p:sp>
        <p:sp>
          <p:nvSpPr>
            <p:cNvPr id="22" name="Rectangle 175"/>
            <p:cNvSpPr/>
            <p:nvPr/>
          </p:nvSpPr>
          <p:spPr>
            <a:xfrm>
              <a:off x="7083597" y="2614134"/>
              <a:ext cx="186928" cy="186928"/>
            </a:xfrm>
            <a:prstGeom prst="rect">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chemeClr val="tx1"/>
                </a:solidFill>
              </a:endParaRPr>
            </a:p>
          </p:txBody>
        </p:sp>
        <p:sp>
          <p:nvSpPr>
            <p:cNvPr id="23" name="Rectangle 176"/>
            <p:cNvSpPr/>
            <p:nvPr/>
          </p:nvSpPr>
          <p:spPr>
            <a:xfrm flipV="1">
              <a:off x="7083471" y="4177362"/>
              <a:ext cx="187145" cy="167690"/>
            </a:xfrm>
            <a:prstGeom prst="rect">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chemeClr val="tx1"/>
                </a:solidFill>
              </a:endParaRPr>
            </a:p>
          </p:txBody>
        </p:sp>
        <p:sp>
          <p:nvSpPr>
            <p:cNvPr id="24" name="Rectangle 177"/>
            <p:cNvSpPr/>
            <p:nvPr/>
          </p:nvSpPr>
          <p:spPr>
            <a:xfrm>
              <a:off x="7086451" y="5418064"/>
              <a:ext cx="186928" cy="186928"/>
            </a:xfrm>
            <a:prstGeom prst="rect">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chemeClr val="tx1"/>
                </a:solidFill>
              </a:endParaRPr>
            </a:p>
          </p:txBody>
        </p:sp>
        <p:grpSp>
          <p:nvGrpSpPr>
            <p:cNvPr id="25" name="Group 179"/>
            <p:cNvGrpSpPr/>
            <p:nvPr/>
          </p:nvGrpSpPr>
          <p:grpSpPr>
            <a:xfrm>
              <a:off x="7350406" y="2604377"/>
              <a:ext cx="228968" cy="225492"/>
              <a:chOff x="11702045" y="-788459"/>
              <a:chExt cx="498475" cy="490907"/>
            </a:xfrm>
            <a:solidFill>
              <a:schemeClr val="bg1">
                <a:lumMod val="65000"/>
              </a:schemeClr>
            </a:solidFill>
          </p:grpSpPr>
          <p:sp>
            <p:nvSpPr>
              <p:cNvPr id="39" name="Freeform 180"/>
              <p:cNvSpPr/>
              <p:nvPr/>
            </p:nvSpPr>
            <p:spPr bwMode="auto">
              <a:xfrm>
                <a:off x="12079215" y="-788459"/>
                <a:ext cx="121017" cy="148246"/>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600">
                  <a:solidFill>
                    <a:schemeClr val="tx1"/>
                  </a:solidFill>
                </a:endParaRPr>
              </a:p>
            </p:txBody>
          </p:sp>
          <p:sp>
            <p:nvSpPr>
              <p:cNvPr id="40" name="Freeform 181"/>
              <p:cNvSpPr>
                <a:spLocks noEditPoints="1"/>
              </p:cNvSpPr>
              <p:nvPr/>
            </p:nvSpPr>
            <p:spPr bwMode="auto">
              <a:xfrm>
                <a:off x="11702045" y="-788089"/>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600">
                  <a:solidFill>
                    <a:schemeClr val="tx1"/>
                  </a:solidFill>
                </a:endParaRPr>
              </a:p>
            </p:txBody>
          </p:sp>
          <p:sp>
            <p:nvSpPr>
              <p:cNvPr id="41" name="Freeform 182"/>
              <p:cNvSpPr/>
              <p:nvPr/>
            </p:nvSpPr>
            <p:spPr bwMode="auto">
              <a:xfrm>
                <a:off x="11946989" y="-766912"/>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600">
                  <a:solidFill>
                    <a:schemeClr val="tx1"/>
                  </a:solidFill>
                </a:endParaRPr>
              </a:p>
            </p:txBody>
          </p:sp>
        </p:grpSp>
        <p:grpSp>
          <p:nvGrpSpPr>
            <p:cNvPr id="26" name="Group 183"/>
            <p:cNvGrpSpPr/>
            <p:nvPr/>
          </p:nvGrpSpPr>
          <p:grpSpPr>
            <a:xfrm>
              <a:off x="7325904" y="4177484"/>
              <a:ext cx="212197" cy="225323"/>
              <a:chOff x="12214636" y="2160289"/>
              <a:chExt cx="461963" cy="490538"/>
            </a:xfrm>
            <a:solidFill>
              <a:schemeClr val="bg1">
                <a:lumMod val="65000"/>
              </a:schemeClr>
            </a:solidFill>
          </p:grpSpPr>
          <p:sp>
            <p:nvSpPr>
              <p:cNvPr id="36" name="Freeform 22"/>
              <p:cNvSpPr>
                <a:spLocks noEditPoints="1"/>
              </p:cNvSpPr>
              <p:nvPr/>
            </p:nvSpPr>
            <p:spPr bwMode="auto">
              <a:xfrm>
                <a:off x="12214636" y="2160289"/>
                <a:ext cx="461963" cy="490538"/>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600">
                  <a:solidFill>
                    <a:schemeClr val="tx1"/>
                  </a:solidFill>
                </a:endParaRPr>
              </a:p>
            </p:txBody>
          </p:sp>
          <p:sp>
            <p:nvSpPr>
              <p:cNvPr id="37" name="Freeform 23"/>
              <p:cNvSpPr>
                <a:spLocks noEditPoints="1"/>
              </p:cNvSpPr>
              <p:nvPr/>
            </p:nvSpPr>
            <p:spPr bwMode="auto">
              <a:xfrm>
                <a:off x="12336477" y="2217588"/>
                <a:ext cx="339725" cy="30797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600">
                  <a:solidFill>
                    <a:schemeClr val="tx1"/>
                  </a:solidFill>
                </a:endParaRPr>
              </a:p>
            </p:txBody>
          </p:sp>
          <p:sp>
            <p:nvSpPr>
              <p:cNvPr id="38" name="Freeform 24"/>
              <p:cNvSpPr>
                <a:spLocks noEditPoints="1"/>
              </p:cNvSpPr>
              <p:nvPr/>
            </p:nvSpPr>
            <p:spPr bwMode="auto">
              <a:xfrm>
                <a:off x="12513145" y="2232900"/>
                <a:ext cx="121017" cy="121017"/>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600">
                  <a:solidFill>
                    <a:schemeClr val="tx1"/>
                  </a:solidFill>
                </a:endParaRPr>
              </a:p>
            </p:txBody>
          </p:sp>
        </p:grpSp>
        <p:sp>
          <p:nvSpPr>
            <p:cNvPr id="27" name="Freeform 28"/>
            <p:cNvSpPr>
              <a:spLocks noEditPoints="1"/>
            </p:cNvSpPr>
            <p:nvPr/>
          </p:nvSpPr>
          <p:spPr bwMode="auto">
            <a:xfrm>
              <a:off x="7342600" y="5412354"/>
              <a:ext cx="226052" cy="226052"/>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chemeClr val="bg1">
                <a:lumMod val="65000"/>
              </a:schemeClr>
            </a:solidFill>
            <a:ln>
              <a:noFill/>
            </a:ln>
          </p:spPr>
          <p:txBody>
            <a:bodyPr vert="horz" wrap="square" lIns="68580" tIns="34290" rIns="68580" bIns="34290" numCol="1" anchor="t" anchorCtr="0" compatLnSpc="1"/>
            <a:lstStyle/>
            <a:p>
              <a:endParaRPr lang="id-ID" sz="1600">
                <a:solidFill>
                  <a:schemeClr val="tx1"/>
                </a:solidFill>
              </a:endParaRPr>
            </a:p>
          </p:txBody>
        </p:sp>
        <p:sp>
          <p:nvSpPr>
            <p:cNvPr id="28" name="TextBox 68"/>
            <p:cNvSpPr txBox="1"/>
            <p:nvPr/>
          </p:nvSpPr>
          <p:spPr>
            <a:xfrm>
              <a:off x="5621050" y="2535670"/>
              <a:ext cx="1396642" cy="245976"/>
            </a:xfrm>
            <a:prstGeom prst="rect">
              <a:avLst/>
            </a:prstGeom>
            <a:noFill/>
          </p:spPr>
          <p:txBody>
            <a:bodyPr wrap="square" rtlCol="0">
              <a:spAutoFit/>
            </a:bodyPr>
            <a:lstStyle/>
            <a:p>
              <a:pPr algn="l"/>
              <a:r>
                <a:rPr lang="zh-CN" altLang="id-ID" sz="1600" dirty="0">
                  <a:solidFill>
                    <a:schemeClr val="tx1"/>
                  </a:solidFill>
                  <a:latin typeface="华文楷体" panose="02010600040101010101" pitchFamily="2" charset="-122"/>
                  <a:ea typeface="华文楷体" panose="02010600040101010101" pitchFamily="2" charset="-122"/>
                  <a:sym typeface="+mn-ea"/>
                </a:rPr>
                <a:t>解决的问题</a:t>
              </a:r>
            </a:p>
          </p:txBody>
        </p:sp>
        <p:sp>
          <p:nvSpPr>
            <p:cNvPr id="29" name="TextBox 69"/>
            <p:cNvSpPr txBox="1"/>
            <p:nvPr/>
          </p:nvSpPr>
          <p:spPr>
            <a:xfrm>
              <a:off x="3757472" y="2713551"/>
              <a:ext cx="3260221" cy="1323915"/>
            </a:xfrm>
            <a:prstGeom prst="rect">
              <a:avLst/>
            </a:prstGeom>
            <a:noFill/>
          </p:spPr>
          <p:txBody>
            <a:bodyPr wrap="square" rtlCol="0">
              <a:spAutoFit/>
            </a:bodyPr>
            <a:lstStyle/>
            <a:p>
              <a:r>
                <a:rPr lang="en-US"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 </a:t>
              </a:r>
              <a:r>
                <a:rPr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突破了人们对文化传播的</a:t>
              </a:r>
              <a:r>
                <a:rPr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认知结构</a:t>
              </a:r>
              <a:r>
                <a:rPr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，使湖湘非物质文化遗产传承主体更多元，传播形式更多样。</a:t>
              </a:r>
            </a:p>
            <a:p>
              <a:r>
                <a:rPr lang="en-US"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 </a:t>
              </a:r>
              <a:r>
                <a:rPr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构建一种</a:t>
              </a:r>
              <a:r>
                <a:rPr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崭新的传播形态</a:t>
              </a:r>
              <a:r>
                <a:rPr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，实现裂变式传播，使湖湘非物质文化遗产的传播变得更快捷、更高效、更精准。</a:t>
              </a:r>
            </a:p>
            <a:p>
              <a:r>
                <a:rPr lang="en-US"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 </a:t>
              </a:r>
              <a:r>
                <a:rPr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为湖湘非物质文化遗产的传承</a:t>
              </a:r>
              <a:r>
                <a:rPr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培养人才</a:t>
              </a:r>
              <a:r>
                <a:rPr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a:t>
              </a:r>
            </a:p>
            <a:p>
              <a:r>
                <a:rPr lang="en-US"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 </a:t>
              </a:r>
              <a:r>
                <a:rPr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通过建立更大的文化传播平台、</a:t>
              </a:r>
              <a:r>
                <a:rPr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刺激更广的文化消费</a:t>
              </a:r>
              <a:r>
                <a:rPr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、转化更多的文化资源，可促进非物质文化遗产更有效的传播和更高质量的利用。</a:t>
              </a:r>
            </a:p>
          </p:txBody>
        </p:sp>
        <p:sp>
          <p:nvSpPr>
            <p:cNvPr id="30" name="TextBox 70"/>
            <p:cNvSpPr txBox="1"/>
            <p:nvPr/>
          </p:nvSpPr>
          <p:spPr>
            <a:xfrm>
              <a:off x="5981611" y="4099154"/>
              <a:ext cx="1022814" cy="245976"/>
            </a:xfrm>
            <a:prstGeom prst="rect">
              <a:avLst/>
            </a:prstGeom>
            <a:noFill/>
          </p:spPr>
          <p:txBody>
            <a:bodyPr wrap="none" rtlCol="0">
              <a:spAutoFit/>
            </a:bodyPr>
            <a:lstStyle/>
            <a:p>
              <a:pPr algn="l"/>
              <a:r>
                <a:rPr lang="id-ID" sz="1600" dirty="0">
                  <a:solidFill>
                    <a:schemeClr val="tx1"/>
                  </a:solidFill>
                  <a:latin typeface="华文楷体" panose="02010600040101010101" pitchFamily="2" charset="-122"/>
                  <a:ea typeface="华文楷体" panose="02010600040101010101" pitchFamily="2" charset="-122"/>
                </a:rPr>
                <a:t>对客户的价值</a:t>
              </a:r>
            </a:p>
          </p:txBody>
        </p:sp>
        <p:sp>
          <p:nvSpPr>
            <p:cNvPr id="31" name="TextBox 71"/>
            <p:cNvSpPr txBox="1"/>
            <p:nvPr/>
          </p:nvSpPr>
          <p:spPr>
            <a:xfrm>
              <a:off x="2733812" y="4300118"/>
              <a:ext cx="4270448" cy="853185"/>
            </a:xfrm>
            <a:prstGeom prst="rect">
              <a:avLst/>
            </a:prstGeom>
            <a:noFill/>
          </p:spPr>
          <p:txBody>
            <a:bodyPr wrap="square" rtlCol="0">
              <a:spAutoFit/>
            </a:bodyPr>
            <a:lstStyle/>
            <a:p>
              <a:r>
                <a:rPr lang="en-US"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 </a:t>
              </a:r>
              <a:r>
                <a:rPr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多种方式感受湖湘非物质文化遗产，学习并传承湖湘非物质文化遗产。</a:t>
              </a:r>
              <a:br>
                <a:rPr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br>
              <a:r>
                <a:rPr lang="en-US"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 </a:t>
              </a:r>
              <a:r>
                <a:rPr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实现</a:t>
              </a:r>
              <a:r>
                <a:rPr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场景漫游</a:t>
              </a:r>
              <a:r>
                <a:rPr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a:t>
              </a:r>
              <a:r>
                <a:rPr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文化探索</a:t>
              </a:r>
              <a:r>
                <a:rPr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a:t>
              </a:r>
              <a:r>
                <a:rPr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作品欣赏</a:t>
              </a:r>
              <a:r>
                <a:rPr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a:t>
              </a:r>
              <a:r>
                <a:rPr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模拟操作</a:t>
              </a:r>
              <a:r>
                <a:rPr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等功能，以期运用</a:t>
              </a:r>
              <a:r>
                <a:rPr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数字化的方式</a:t>
              </a:r>
              <a:r>
                <a:rPr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促进湖湘非物质文化遗产展示</a:t>
              </a:r>
              <a:r>
                <a:rPr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多元化</a:t>
              </a:r>
              <a:r>
                <a:rPr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a:t>
              </a:r>
              <a:r>
                <a:rPr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体验模式沉浸化</a:t>
              </a:r>
              <a:r>
                <a:rPr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、传播范围广泛化。让大众足不出户便可学习文化，体验技艺，获得在湖湘非遗传播传承过程中的</a:t>
              </a:r>
              <a:r>
                <a:rPr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参与感</a:t>
              </a:r>
              <a:r>
                <a:rPr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a:t>
              </a:r>
              <a:r>
                <a:rPr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认同感及文化自信</a:t>
              </a:r>
              <a:r>
                <a:rPr lang="zh-CN"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a:t>
              </a:r>
            </a:p>
          </p:txBody>
        </p:sp>
        <p:sp>
          <p:nvSpPr>
            <p:cNvPr id="32" name="TextBox 72"/>
            <p:cNvSpPr txBox="1"/>
            <p:nvPr/>
          </p:nvSpPr>
          <p:spPr>
            <a:xfrm>
              <a:off x="6278079" y="5359016"/>
              <a:ext cx="726346" cy="245976"/>
            </a:xfrm>
            <a:prstGeom prst="rect">
              <a:avLst/>
            </a:prstGeom>
            <a:noFill/>
          </p:spPr>
          <p:txBody>
            <a:bodyPr wrap="none" rtlCol="0">
              <a:spAutoFit/>
            </a:bodyPr>
            <a:lstStyle/>
            <a:p>
              <a:pPr algn="l"/>
              <a:r>
                <a:rPr lang="id-ID" sz="1600" dirty="0">
                  <a:solidFill>
                    <a:schemeClr val="tx1"/>
                  </a:solidFill>
                  <a:latin typeface="华文楷体" panose="02010600040101010101" pitchFamily="2" charset="-122"/>
                  <a:ea typeface="华文楷体" panose="02010600040101010101" pitchFamily="2" charset="-122"/>
                </a:rPr>
                <a:t>解决方案</a:t>
              </a:r>
            </a:p>
          </p:txBody>
        </p:sp>
        <p:sp>
          <p:nvSpPr>
            <p:cNvPr id="33" name="TextBox 73"/>
            <p:cNvSpPr txBox="1"/>
            <p:nvPr/>
          </p:nvSpPr>
          <p:spPr>
            <a:xfrm>
              <a:off x="4174486" y="5556244"/>
              <a:ext cx="2843208" cy="223741"/>
            </a:xfrm>
            <a:prstGeom prst="rect">
              <a:avLst/>
            </a:prstGeom>
            <a:noFill/>
          </p:spPr>
          <p:txBody>
            <a:bodyPr wrap="square" rtlCol="0">
              <a:spAutoFit/>
            </a:bodyPr>
            <a:lstStyle/>
            <a:p>
              <a:r>
                <a:rPr lang="en-US"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 </a:t>
              </a:r>
              <a:r>
                <a:rPr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基于3D建模和</a:t>
              </a:r>
              <a:r>
                <a:rPr sz="1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数字交互</a:t>
              </a:r>
              <a:r>
                <a:rPr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的web应用平台。</a:t>
              </a:r>
            </a:p>
          </p:txBody>
        </p:sp>
        <p:sp>
          <p:nvSpPr>
            <p:cNvPr id="34" name="TextBox 74"/>
            <p:cNvSpPr txBox="1"/>
            <p:nvPr/>
          </p:nvSpPr>
          <p:spPr>
            <a:xfrm>
              <a:off x="674205" y="1691200"/>
              <a:ext cx="7174987" cy="434511"/>
            </a:xfrm>
            <a:prstGeom prst="rect">
              <a:avLst/>
            </a:prstGeom>
            <a:noFill/>
          </p:spPr>
          <p:txBody>
            <a:bodyPr wrap="none" rtlCol="0">
              <a:noAutofit/>
            </a:bodyPr>
            <a:lstStyle/>
            <a:p>
              <a:pPr algn="l"/>
              <a:r>
                <a:rPr lang="id-ID" sz="3200" b="1" dirty="0">
                  <a:solidFill>
                    <a:schemeClr val="tx1"/>
                  </a:solidFill>
                  <a:latin typeface="华文楷体" panose="02010600040101010101" pitchFamily="2" charset="-122"/>
                  <a:ea typeface="华文楷体" panose="02010600040101010101" pitchFamily="2" charset="-122"/>
                </a:rPr>
                <a:t>湖湘传统技艺类非物质文化遗产数字化与虚拟体验平台</a:t>
              </a:r>
            </a:p>
          </p:txBody>
        </p:sp>
        <p:sp>
          <p:nvSpPr>
            <p:cNvPr id="35" name="Rectangle 204"/>
            <p:cNvSpPr/>
            <p:nvPr/>
          </p:nvSpPr>
          <p:spPr>
            <a:xfrm>
              <a:off x="4636684" y="2125711"/>
              <a:ext cx="2974407" cy="380776"/>
            </a:xfrm>
            <a:prstGeom prst="rect">
              <a:avLst/>
            </a:prstGeom>
          </p:spPr>
          <p:txBody>
            <a:bodyPr wrap="square">
              <a:spAutoFit/>
            </a:bodyPr>
            <a:lstStyle/>
            <a:p>
              <a:pPr algn="just"/>
              <a:r>
                <a:rPr lang="id-ID"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发布时间：2024.2.1</a:t>
              </a:r>
            </a:p>
            <a:p>
              <a:pPr algn="just"/>
              <a:r>
                <a:rPr lang="id-ID" sz="1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目标客户：大众、对传承湖湘文化感兴趣的用户</a:t>
              </a:r>
            </a:p>
          </p:txBody>
        </p:sp>
      </p:grpSp>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250" fill="hold"/>
                                        <p:tgtEl>
                                          <p:spTgt spid="5"/>
                                        </p:tgtEl>
                                        <p:attrNameLst>
                                          <p:attrName>ppt_x</p:attrName>
                                        </p:attrNameLst>
                                      </p:cBhvr>
                                      <p:tavLst>
                                        <p:tav tm="0">
                                          <p:val>
                                            <p:strVal val="1+#ppt_w/2"/>
                                          </p:val>
                                        </p:tav>
                                        <p:tav tm="100000">
                                          <p:val>
                                            <p:strVal val="#ppt_x"/>
                                          </p:val>
                                        </p:tav>
                                      </p:tavLst>
                                    </p:anim>
                                    <p:anim calcmode="lin" valueType="num">
                                      <p:cBhvr additive="base">
                                        <p:cTn id="13"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1524000"/>
            <a:ext cx="926672" cy="383176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600" dirty="0">
                  <a:solidFill>
                    <a:schemeClr val="bg1"/>
                  </a:solidFill>
                  <a:latin typeface="华文隶书" panose="02010800040101010101" pitchFamily="2" charset="-122"/>
                  <a:ea typeface="华文隶书" panose="02010800040101010101" pitchFamily="2" charset="-122"/>
                </a:rPr>
                <a:t>产品定义</a:t>
              </a:r>
            </a:p>
          </p:txBody>
        </p:sp>
        <p:sp>
          <p:nvSpPr>
            <p:cNvPr id="12" name="矩形 11"/>
            <p:cNvSpPr/>
            <p:nvPr/>
          </p:nvSpPr>
          <p:spPr>
            <a:xfrm>
              <a:off x="181338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任意多边形 4"/>
          <p:cNvSpPr/>
          <p:nvPr/>
        </p:nvSpPr>
        <p:spPr>
          <a:xfrm>
            <a:off x="5588313" y="2075913"/>
            <a:ext cx="1374062" cy="1362434"/>
          </a:xfrm>
          <a:custGeom>
            <a:avLst/>
            <a:gdLst>
              <a:gd name="connsiteX0" fmla="*/ 0 w 1683144"/>
              <a:gd name="connsiteY0" fmla="*/ 1011504 h 1553671"/>
              <a:gd name="connsiteX1" fmla="*/ 979136 w 1683144"/>
              <a:gd name="connsiteY1" fmla="*/ 1553671 h 1553671"/>
              <a:gd name="connsiteX2" fmla="*/ 1683144 w 1683144"/>
              <a:gd name="connsiteY2" fmla="*/ 436970 h 1553671"/>
              <a:gd name="connsiteX3" fmla="*/ 647363 w 1683144"/>
              <a:gd name="connsiteY3" fmla="*/ 0 h 1553671"/>
              <a:gd name="connsiteX4" fmla="*/ 0 w 1683144"/>
              <a:gd name="connsiteY4" fmla="*/ 1011504 h 1553671"/>
              <a:gd name="connsiteX0-1" fmla="*/ 0 w 1683144"/>
              <a:gd name="connsiteY0-2" fmla="*/ 1019596 h 1561763"/>
              <a:gd name="connsiteX1-3" fmla="*/ 979136 w 1683144"/>
              <a:gd name="connsiteY1-4" fmla="*/ 1561763 h 1561763"/>
              <a:gd name="connsiteX2-5" fmla="*/ 1683144 w 1683144"/>
              <a:gd name="connsiteY2-6" fmla="*/ 445062 h 1561763"/>
              <a:gd name="connsiteX3-7" fmla="*/ 631179 w 1683144"/>
              <a:gd name="connsiteY3-8" fmla="*/ 0 h 1561763"/>
              <a:gd name="connsiteX4-9" fmla="*/ 0 w 1683144"/>
              <a:gd name="connsiteY4-10" fmla="*/ 1019596 h 1561763"/>
              <a:gd name="connsiteX0-11" fmla="*/ 0 w 1683144"/>
              <a:gd name="connsiteY0-12" fmla="*/ 1063494 h 1605661"/>
              <a:gd name="connsiteX1-13" fmla="*/ 979136 w 1683144"/>
              <a:gd name="connsiteY1-14" fmla="*/ 1605661 h 1605661"/>
              <a:gd name="connsiteX2-15" fmla="*/ 1683144 w 1683144"/>
              <a:gd name="connsiteY2-16" fmla="*/ 488960 h 1605661"/>
              <a:gd name="connsiteX3-17" fmla="*/ 631179 w 1683144"/>
              <a:gd name="connsiteY3-18" fmla="*/ 43898 h 1605661"/>
              <a:gd name="connsiteX4-19" fmla="*/ 0 w 1683144"/>
              <a:gd name="connsiteY4-20" fmla="*/ 1063494 h 1605661"/>
              <a:gd name="connsiteX0-21" fmla="*/ 0 w 1683144"/>
              <a:gd name="connsiteY0-22" fmla="*/ 1126734 h 1668901"/>
              <a:gd name="connsiteX1-23" fmla="*/ 979136 w 1683144"/>
              <a:gd name="connsiteY1-24" fmla="*/ 1668901 h 1668901"/>
              <a:gd name="connsiteX2-25" fmla="*/ 1683144 w 1683144"/>
              <a:gd name="connsiteY2-26" fmla="*/ 552200 h 1668901"/>
              <a:gd name="connsiteX3-27" fmla="*/ 631179 w 1683144"/>
              <a:gd name="connsiteY3-28" fmla="*/ 107138 h 1668901"/>
              <a:gd name="connsiteX4-29" fmla="*/ 0 w 1683144"/>
              <a:gd name="connsiteY4-30" fmla="*/ 1126734 h 1668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83144" h="1668901">
                <a:moveTo>
                  <a:pt x="0" y="1126734"/>
                </a:moveTo>
                <a:lnTo>
                  <a:pt x="979136" y="1668901"/>
                </a:lnTo>
                <a:lnTo>
                  <a:pt x="1683144" y="552200"/>
                </a:lnTo>
                <a:cubicBezTo>
                  <a:pt x="1381041" y="-65492"/>
                  <a:pt x="771441" y="-84374"/>
                  <a:pt x="631179" y="107138"/>
                </a:cubicBezTo>
                <a:lnTo>
                  <a:pt x="0" y="1126734"/>
                </a:lnTo>
                <a:close/>
              </a:path>
            </a:pathLst>
          </a:cu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任意多边形 6"/>
          <p:cNvSpPr/>
          <p:nvPr/>
        </p:nvSpPr>
        <p:spPr>
          <a:xfrm rot="7200000">
            <a:off x="7667069" y="3145115"/>
            <a:ext cx="1374062" cy="1362434"/>
          </a:xfrm>
          <a:custGeom>
            <a:avLst/>
            <a:gdLst>
              <a:gd name="connsiteX0" fmla="*/ 0 w 1683144"/>
              <a:gd name="connsiteY0" fmla="*/ 1011504 h 1553671"/>
              <a:gd name="connsiteX1" fmla="*/ 979136 w 1683144"/>
              <a:gd name="connsiteY1" fmla="*/ 1553671 h 1553671"/>
              <a:gd name="connsiteX2" fmla="*/ 1683144 w 1683144"/>
              <a:gd name="connsiteY2" fmla="*/ 436970 h 1553671"/>
              <a:gd name="connsiteX3" fmla="*/ 647363 w 1683144"/>
              <a:gd name="connsiteY3" fmla="*/ 0 h 1553671"/>
              <a:gd name="connsiteX4" fmla="*/ 0 w 1683144"/>
              <a:gd name="connsiteY4" fmla="*/ 1011504 h 1553671"/>
              <a:gd name="connsiteX0-1" fmla="*/ 0 w 1683144"/>
              <a:gd name="connsiteY0-2" fmla="*/ 1019596 h 1561763"/>
              <a:gd name="connsiteX1-3" fmla="*/ 979136 w 1683144"/>
              <a:gd name="connsiteY1-4" fmla="*/ 1561763 h 1561763"/>
              <a:gd name="connsiteX2-5" fmla="*/ 1683144 w 1683144"/>
              <a:gd name="connsiteY2-6" fmla="*/ 445062 h 1561763"/>
              <a:gd name="connsiteX3-7" fmla="*/ 631179 w 1683144"/>
              <a:gd name="connsiteY3-8" fmla="*/ 0 h 1561763"/>
              <a:gd name="connsiteX4-9" fmla="*/ 0 w 1683144"/>
              <a:gd name="connsiteY4-10" fmla="*/ 1019596 h 1561763"/>
              <a:gd name="connsiteX0-11" fmla="*/ 0 w 1683144"/>
              <a:gd name="connsiteY0-12" fmla="*/ 1063494 h 1605661"/>
              <a:gd name="connsiteX1-13" fmla="*/ 979136 w 1683144"/>
              <a:gd name="connsiteY1-14" fmla="*/ 1605661 h 1605661"/>
              <a:gd name="connsiteX2-15" fmla="*/ 1683144 w 1683144"/>
              <a:gd name="connsiteY2-16" fmla="*/ 488960 h 1605661"/>
              <a:gd name="connsiteX3-17" fmla="*/ 631179 w 1683144"/>
              <a:gd name="connsiteY3-18" fmla="*/ 43898 h 1605661"/>
              <a:gd name="connsiteX4-19" fmla="*/ 0 w 1683144"/>
              <a:gd name="connsiteY4-20" fmla="*/ 1063494 h 1605661"/>
              <a:gd name="connsiteX0-21" fmla="*/ 0 w 1683144"/>
              <a:gd name="connsiteY0-22" fmla="*/ 1126734 h 1668901"/>
              <a:gd name="connsiteX1-23" fmla="*/ 979136 w 1683144"/>
              <a:gd name="connsiteY1-24" fmla="*/ 1668901 h 1668901"/>
              <a:gd name="connsiteX2-25" fmla="*/ 1683144 w 1683144"/>
              <a:gd name="connsiteY2-26" fmla="*/ 552200 h 1668901"/>
              <a:gd name="connsiteX3-27" fmla="*/ 631179 w 1683144"/>
              <a:gd name="connsiteY3-28" fmla="*/ 107138 h 1668901"/>
              <a:gd name="connsiteX4-29" fmla="*/ 0 w 1683144"/>
              <a:gd name="connsiteY4-30" fmla="*/ 1126734 h 1668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83144" h="1668901">
                <a:moveTo>
                  <a:pt x="0" y="1126734"/>
                </a:moveTo>
                <a:lnTo>
                  <a:pt x="979136" y="1668901"/>
                </a:lnTo>
                <a:lnTo>
                  <a:pt x="1683144" y="552200"/>
                </a:lnTo>
                <a:cubicBezTo>
                  <a:pt x="1381041" y="-65492"/>
                  <a:pt x="771441" y="-84374"/>
                  <a:pt x="631179" y="107138"/>
                </a:cubicBezTo>
                <a:lnTo>
                  <a:pt x="0" y="1126734"/>
                </a:lnTo>
                <a:close/>
              </a:path>
            </a:pathLst>
          </a:cu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任意多边形 7"/>
          <p:cNvSpPr/>
          <p:nvPr/>
        </p:nvSpPr>
        <p:spPr>
          <a:xfrm rot="14400000">
            <a:off x="5671875" y="4342057"/>
            <a:ext cx="1374062" cy="1362434"/>
          </a:xfrm>
          <a:custGeom>
            <a:avLst/>
            <a:gdLst>
              <a:gd name="connsiteX0" fmla="*/ 0 w 1683144"/>
              <a:gd name="connsiteY0" fmla="*/ 1011504 h 1553671"/>
              <a:gd name="connsiteX1" fmla="*/ 979136 w 1683144"/>
              <a:gd name="connsiteY1" fmla="*/ 1553671 h 1553671"/>
              <a:gd name="connsiteX2" fmla="*/ 1683144 w 1683144"/>
              <a:gd name="connsiteY2" fmla="*/ 436970 h 1553671"/>
              <a:gd name="connsiteX3" fmla="*/ 647363 w 1683144"/>
              <a:gd name="connsiteY3" fmla="*/ 0 h 1553671"/>
              <a:gd name="connsiteX4" fmla="*/ 0 w 1683144"/>
              <a:gd name="connsiteY4" fmla="*/ 1011504 h 1553671"/>
              <a:gd name="connsiteX0-1" fmla="*/ 0 w 1683144"/>
              <a:gd name="connsiteY0-2" fmla="*/ 1019596 h 1561763"/>
              <a:gd name="connsiteX1-3" fmla="*/ 979136 w 1683144"/>
              <a:gd name="connsiteY1-4" fmla="*/ 1561763 h 1561763"/>
              <a:gd name="connsiteX2-5" fmla="*/ 1683144 w 1683144"/>
              <a:gd name="connsiteY2-6" fmla="*/ 445062 h 1561763"/>
              <a:gd name="connsiteX3-7" fmla="*/ 631179 w 1683144"/>
              <a:gd name="connsiteY3-8" fmla="*/ 0 h 1561763"/>
              <a:gd name="connsiteX4-9" fmla="*/ 0 w 1683144"/>
              <a:gd name="connsiteY4-10" fmla="*/ 1019596 h 1561763"/>
              <a:gd name="connsiteX0-11" fmla="*/ 0 w 1683144"/>
              <a:gd name="connsiteY0-12" fmla="*/ 1063494 h 1605661"/>
              <a:gd name="connsiteX1-13" fmla="*/ 979136 w 1683144"/>
              <a:gd name="connsiteY1-14" fmla="*/ 1605661 h 1605661"/>
              <a:gd name="connsiteX2-15" fmla="*/ 1683144 w 1683144"/>
              <a:gd name="connsiteY2-16" fmla="*/ 488960 h 1605661"/>
              <a:gd name="connsiteX3-17" fmla="*/ 631179 w 1683144"/>
              <a:gd name="connsiteY3-18" fmla="*/ 43898 h 1605661"/>
              <a:gd name="connsiteX4-19" fmla="*/ 0 w 1683144"/>
              <a:gd name="connsiteY4-20" fmla="*/ 1063494 h 1605661"/>
              <a:gd name="connsiteX0-21" fmla="*/ 0 w 1683144"/>
              <a:gd name="connsiteY0-22" fmla="*/ 1126734 h 1668901"/>
              <a:gd name="connsiteX1-23" fmla="*/ 979136 w 1683144"/>
              <a:gd name="connsiteY1-24" fmla="*/ 1668901 h 1668901"/>
              <a:gd name="connsiteX2-25" fmla="*/ 1683144 w 1683144"/>
              <a:gd name="connsiteY2-26" fmla="*/ 552200 h 1668901"/>
              <a:gd name="connsiteX3-27" fmla="*/ 631179 w 1683144"/>
              <a:gd name="connsiteY3-28" fmla="*/ 107138 h 1668901"/>
              <a:gd name="connsiteX4-29" fmla="*/ 0 w 1683144"/>
              <a:gd name="connsiteY4-30" fmla="*/ 1126734 h 1668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83144" h="1668901">
                <a:moveTo>
                  <a:pt x="0" y="1126734"/>
                </a:moveTo>
                <a:lnTo>
                  <a:pt x="979136" y="1668901"/>
                </a:lnTo>
                <a:lnTo>
                  <a:pt x="1683144" y="552200"/>
                </a:lnTo>
                <a:cubicBezTo>
                  <a:pt x="1381041" y="-65492"/>
                  <a:pt x="771441" y="-84374"/>
                  <a:pt x="631179" y="107138"/>
                </a:cubicBezTo>
                <a:lnTo>
                  <a:pt x="0" y="1126734"/>
                </a:lnTo>
                <a:close/>
              </a:path>
            </a:pathLst>
          </a:cu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 name="组合 7"/>
          <p:cNvGrpSpPr/>
          <p:nvPr/>
        </p:nvGrpSpPr>
        <p:grpSpPr>
          <a:xfrm>
            <a:off x="6132946" y="2943734"/>
            <a:ext cx="1761747" cy="1746412"/>
            <a:chOff x="1647777" y="2390061"/>
            <a:chExt cx="2285993" cy="2266093"/>
          </a:xfrm>
          <a:solidFill>
            <a:schemeClr val="bg1">
              <a:alpha val="76000"/>
            </a:schemeClr>
          </a:solidFill>
        </p:grpSpPr>
        <p:sp>
          <p:nvSpPr>
            <p:cNvPr id="9" name="Freeform 91"/>
            <p:cNvSpPr/>
            <p:nvPr/>
          </p:nvSpPr>
          <p:spPr bwMode="auto">
            <a:xfrm>
              <a:off x="2268162" y="2486104"/>
              <a:ext cx="53646" cy="32880"/>
            </a:xfrm>
            <a:custGeom>
              <a:avLst/>
              <a:gdLst>
                <a:gd name="T0" fmla="*/ 4 w 26"/>
                <a:gd name="T1" fmla="*/ 7 h 16"/>
                <a:gd name="T2" fmla="*/ 7 w 26"/>
                <a:gd name="T3" fmla="*/ 9 h 16"/>
                <a:gd name="T4" fmla="*/ 5 w 26"/>
                <a:gd name="T5" fmla="*/ 11 h 16"/>
                <a:gd name="T6" fmla="*/ 4 w 26"/>
                <a:gd name="T7" fmla="*/ 12 h 16"/>
                <a:gd name="T8" fmla="*/ 1 w 26"/>
                <a:gd name="T9" fmla="*/ 13 h 16"/>
                <a:gd name="T10" fmla="*/ 1 w 26"/>
                <a:gd name="T11" fmla="*/ 15 h 16"/>
                <a:gd name="T12" fmla="*/ 5 w 26"/>
                <a:gd name="T13" fmla="*/ 16 h 16"/>
                <a:gd name="T14" fmla="*/ 7 w 26"/>
                <a:gd name="T15" fmla="*/ 14 h 16"/>
                <a:gd name="T16" fmla="*/ 10 w 26"/>
                <a:gd name="T17" fmla="*/ 13 h 16"/>
                <a:gd name="T18" fmla="*/ 11 w 26"/>
                <a:gd name="T19" fmla="*/ 11 h 16"/>
                <a:gd name="T20" fmla="*/ 14 w 26"/>
                <a:gd name="T21" fmla="*/ 10 h 16"/>
                <a:gd name="T22" fmla="*/ 17 w 26"/>
                <a:gd name="T23" fmla="*/ 8 h 16"/>
                <a:gd name="T24" fmla="*/ 20 w 26"/>
                <a:gd name="T25" fmla="*/ 7 h 16"/>
                <a:gd name="T26" fmla="*/ 22 w 26"/>
                <a:gd name="T27" fmla="*/ 6 h 16"/>
                <a:gd name="T28" fmla="*/ 25 w 26"/>
                <a:gd name="T29" fmla="*/ 4 h 16"/>
                <a:gd name="T30" fmla="*/ 26 w 26"/>
                <a:gd name="T31" fmla="*/ 1 h 16"/>
                <a:gd name="T32" fmla="*/ 23 w 26"/>
                <a:gd name="T33" fmla="*/ 1 h 16"/>
                <a:gd name="T34" fmla="*/ 21 w 26"/>
                <a:gd name="T35" fmla="*/ 0 h 16"/>
                <a:gd name="T36" fmla="*/ 18 w 26"/>
                <a:gd name="T37" fmla="*/ 2 h 16"/>
                <a:gd name="T38" fmla="*/ 16 w 26"/>
                <a:gd name="T39" fmla="*/ 3 h 16"/>
                <a:gd name="T40" fmla="*/ 13 w 26"/>
                <a:gd name="T41" fmla="*/ 4 h 16"/>
                <a:gd name="T42" fmla="*/ 13 w 26"/>
                <a:gd name="T43" fmla="*/ 4 h 16"/>
                <a:gd name="T44" fmla="*/ 13 w 26"/>
                <a:gd name="T45" fmla="*/ 2 h 16"/>
                <a:gd name="T46" fmla="*/ 12 w 26"/>
                <a:gd name="T47" fmla="*/ 1 h 16"/>
                <a:gd name="T48" fmla="*/ 9 w 26"/>
                <a:gd name="T49" fmla="*/ 4 h 16"/>
                <a:gd name="T50" fmla="*/ 7 w 26"/>
                <a:gd name="T51" fmla="*/ 6 h 16"/>
                <a:gd name="T52" fmla="*/ 4 w 26"/>
                <a:gd name="T53"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 h="16">
                  <a:moveTo>
                    <a:pt x="4" y="7"/>
                  </a:moveTo>
                  <a:cubicBezTo>
                    <a:pt x="5" y="8"/>
                    <a:pt x="7" y="8"/>
                    <a:pt x="7" y="9"/>
                  </a:cubicBezTo>
                  <a:cubicBezTo>
                    <a:pt x="7" y="10"/>
                    <a:pt x="5" y="11"/>
                    <a:pt x="5" y="11"/>
                  </a:cubicBezTo>
                  <a:cubicBezTo>
                    <a:pt x="5" y="11"/>
                    <a:pt x="5" y="12"/>
                    <a:pt x="4" y="12"/>
                  </a:cubicBezTo>
                  <a:cubicBezTo>
                    <a:pt x="3" y="13"/>
                    <a:pt x="2" y="12"/>
                    <a:pt x="1" y="13"/>
                  </a:cubicBezTo>
                  <a:cubicBezTo>
                    <a:pt x="1" y="14"/>
                    <a:pt x="1" y="14"/>
                    <a:pt x="1" y="15"/>
                  </a:cubicBezTo>
                  <a:cubicBezTo>
                    <a:pt x="0" y="16"/>
                    <a:pt x="4" y="16"/>
                    <a:pt x="5" y="16"/>
                  </a:cubicBezTo>
                  <a:cubicBezTo>
                    <a:pt x="6" y="15"/>
                    <a:pt x="6" y="14"/>
                    <a:pt x="7" y="14"/>
                  </a:cubicBezTo>
                  <a:cubicBezTo>
                    <a:pt x="8" y="14"/>
                    <a:pt x="9" y="14"/>
                    <a:pt x="10" y="13"/>
                  </a:cubicBezTo>
                  <a:cubicBezTo>
                    <a:pt x="11" y="12"/>
                    <a:pt x="10" y="12"/>
                    <a:pt x="11" y="11"/>
                  </a:cubicBezTo>
                  <a:cubicBezTo>
                    <a:pt x="13" y="11"/>
                    <a:pt x="13" y="10"/>
                    <a:pt x="14" y="10"/>
                  </a:cubicBezTo>
                  <a:cubicBezTo>
                    <a:pt x="15" y="10"/>
                    <a:pt x="15" y="9"/>
                    <a:pt x="17" y="8"/>
                  </a:cubicBezTo>
                  <a:cubicBezTo>
                    <a:pt x="19" y="8"/>
                    <a:pt x="19" y="8"/>
                    <a:pt x="20" y="7"/>
                  </a:cubicBezTo>
                  <a:cubicBezTo>
                    <a:pt x="21" y="7"/>
                    <a:pt x="21" y="6"/>
                    <a:pt x="22" y="6"/>
                  </a:cubicBezTo>
                  <a:cubicBezTo>
                    <a:pt x="23" y="5"/>
                    <a:pt x="24" y="5"/>
                    <a:pt x="25" y="4"/>
                  </a:cubicBezTo>
                  <a:cubicBezTo>
                    <a:pt x="25" y="4"/>
                    <a:pt x="26" y="3"/>
                    <a:pt x="26" y="1"/>
                  </a:cubicBezTo>
                  <a:cubicBezTo>
                    <a:pt x="25" y="0"/>
                    <a:pt x="24" y="1"/>
                    <a:pt x="23" y="1"/>
                  </a:cubicBezTo>
                  <a:cubicBezTo>
                    <a:pt x="22" y="1"/>
                    <a:pt x="22" y="1"/>
                    <a:pt x="21" y="0"/>
                  </a:cubicBezTo>
                  <a:cubicBezTo>
                    <a:pt x="20" y="0"/>
                    <a:pt x="19" y="2"/>
                    <a:pt x="18" y="2"/>
                  </a:cubicBezTo>
                  <a:cubicBezTo>
                    <a:pt x="18" y="3"/>
                    <a:pt x="17" y="3"/>
                    <a:pt x="16" y="3"/>
                  </a:cubicBezTo>
                  <a:cubicBezTo>
                    <a:pt x="15" y="4"/>
                    <a:pt x="15" y="3"/>
                    <a:pt x="13" y="4"/>
                  </a:cubicBezTo>
                  <a:cubicBezTo>
                    <a:pt x="12" y="5"/>
                    <a:pt x="12" y="6"/>
                    <a:pt x="13" y="4"/>
                  </a:cubicBezTo>
                  <a:cubicBezTo>
                    <a:pt x="13" y="2"/>
                    <a:pt x="14" y="3"/>
                    <a:pt x="13" y="2"/>
                  </a:cubicBezTo>
                  <a:cubicBezTo>
                    <a:pt x="12" y="1"/>
                    <a:pt x="14" y="0"/>
                    <a:pt x="12" y="1"/>
                  </a:cubicBezTo>
                  <a:cubicBezTo>
                    <a:pt x="10" y="2"/>
                    <a:pt x="10" y="3"/>
                    <a:pt x="9" y="4"/>
                  </a:cubicBezTo>
                  <a:cubicBezTo>
                    <a:pt x="8" y="5"/>
                    <a:pt x="8" y="5"/>
                    <a:pt x="7" y="6"/>
                  </a:cubicBezTo>
                  <a:cubicBezTo>
                    <a:pt x="6" y="6"/>
                    <a:pt x="3" y="6"/>
                    <a:pt x="4" y="7"/>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13" name="Freeform 92"/>
            <p:cNvSpPr/>
            <p:nvPr/>
          </p:nvSpPr>
          <p:spPr bwMode="auto">
            <a:xfrm>
              <a:off x="2302772" y="2467934"/>
              <a:ext cx="22497" cy="16440"/>
            </a:xfrm>
            <a:custGeom>
              <a:avLst/>
              <a:gdLst>
                <a:gd name="T0" fmla="*/ 3 w 11"/>
                <a:gd name="T1" fmla="*/ 4 h 8"/>
                <a:gd name="T2" fmla="*/ 2 w 11"/>
                <a:gd name="T3" fmla="*/ 7 h 8"/>
                <a:gd name="T4" fmla="*/ 4 w 11"/>
                <a:gd name="T5" fmla="*/ 6 h 8"/>
                <a:gd name="T6" fmla="*/ 6 w 11"/>
                <a:gd name="T7" fmla="*/ 5 h 8"/>
                <a:gd name="T8" fmla="*/ 7 w 11"/>
                <a:gd name="T9" fmla="*/ 3 h 8"/>
                <a:gd name="T10" fmla="*/ 8 w 11"/>
                <a:gd name="T11" fmla="*/ 3 h 8"/>
                <a:gd name="T12" fmla="*/ 10 w 11"/>
                <a:gd name="T13" fmla="*/ 2 h 8"/>
                <a:gd name="T14" fmla="*/ 10 w 11"/>
                <a:gd name="T15" fmla="*/ 0 h 8"/>
                <a:gd name="T16" fmla="*/ 9 w 11"/>
                <a:gd name="T17" fmla="*/ 0 h 8"/>
                <a:gd name="T18" fmla="*/ 6 w 11"/>
                <a:gd name="T19" fmla="*/ 1 h 8"/>
                <a:gd name="T20" fmla="*/ 5 w 11"/>
                <a:gd name="T21" fmla="*/ 3 h 8"/>
                <a:gd name="T22" fmla="*/ 3 w 11"/>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8">
                  <a:moveTo>
                    <a:pt x="3" y="4"/>
                  </a:moveTo>
                  <a:cubicBezTo>
                    <a:pt x="2" y="4"/>
                    <a:pt x="0" y="6"/>
                    <a:pt x="2" y="7"/>
                  </a:cubicBezTo>
                  <a:cubicBezTo>
                    <a:pt x="3" y="8"/>
                    <a:pt x="3" y="6"/>
                    <a:pt x="4" y="6"/>
                  </a:cubicBezTo>
                  <a:cubicBezTo>
                    <a:pt x="5" y="5"/>
                    <a:pt x="5" y="5"/>
                    <a:pt x="6" y="5"/>
                  </a:cubicBezTo>
                  <a:cubicBezTo>
                    <a:pt x="7" y="4"/>
                    <a:pt x="7" y="4"/>
                    <a:pt x="7" y="3"/>
                  </a:cubicBezTo>
                  <a:cubicBezTo>
                    <a:pt x="8" y="2"/>
                    <a:pt x="7" y="3"/>
                    <a:pt x="8" y="3"/>
                  </a:cubicBezTo>
                  <a:cubicBezTo>
                    <a:pt x="9" y="3"/>
                    <a:pt x="9" y="2"/>
                    <a:pt x="10" y="2"/>
                  </a:cubicBezTo>
                  <a:cubicBezTo>
                    <a:pt x="11" y="1"/>
                    <a:pt x="10" y="0"/>
                    <a:pt x="10" y="0"/>
                  </a:cubicBezTo>
                  <a:cubicBezTo>
                    <a:pt x="9" y="0"/>
                    <a:pt x="9" y="0"/>
                    <a:pt x="9" y="0"/>
                  </a:cubicBezTo>
                  <a:cubicBezTo>
                    <a:pt x="9" y="0"/>
                    <a:pt x="7" y="1"/>
                    <a:pt x="6" y="1"/>
                  </a:cubicBezTo>
                  <a:cubicBezTo>
                    <a:pt x="6" y="1"/>
                    <a:pt x="5" y="2"/>
                    <a:pt x="5" y="3"/>
                  </a:cubicBezTo>
                  <a:cubicBezTo>
                    <a:pt x="5" y="3"/>
                    <a:pt x="4" y="4"/>
                    <a:pt x="3" y="4"/>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14" name="Freeform 93"/>
            <p:cNvSpPr/>
            <p:nvPr/>
          </p:nvSpPr>
          <p:spPr bwMode="auto">
            <a:xfrm>
              <a:off x="2331325" y="2445437"/>
              <a:ext cx="44993" cy="28553"/>
            </a:xfrm>
            <a:custGeom>
              <a:avLst/>
              <a:gdLst>
                <a:gd name="T0" fmla="*/ 6 w 22"/>
                <a:gd name="T1" fmla="*/ 13 h 14"/>
                <a:gd name="T2" fmla="*/ 8 w 22"/>
                <a:gd name="T3" fmla="*/ 12 h 14"/>
                <a:gd name="T4" fmla="*/ 11 w 22"/>
                <a:gd name="T5" fmla="*/ 11 h 14"/>
                <a:gd name="T6" fmla="*/ 13 w 22"/>
                <a:gd name="T7" fmla="*/ 10 h 14"/>
                <a:gd name="T8" fmla="*/ 16 w 22"/>
                <a:gd name="T9" fmla="*/ 8 h 14"/>
                <a:gd name="T10" fmla="*/ 19 w 22"/>
                <a:gd name="T11" fmla="*/ 6 h 14"/>
                <a:gd name="T12" fmla="*/ 21 w 22"/>
                <a:gd name="T13" fmla="*/ 3 h 14"/>
                <a:gd name="T14" fmla="*/ 20 w 22"/>
                <a:gd name="T15" fmla="*/ 1 h 14"/>
                <a:gd name="T16" fmla="*/ 18 w 22"/>
                <a:gd name="T17" fmla="*/ 1 h 14"/>
                <a:gd name="T18" fmla="*/ 15 w 22"/>
                <a:gd name="T19" fmla="*/ 2 h 14"/>
                <a:gd name="T20" fmla="*/ 14 w 22"/>
                <a:gd name="T21" fmla="*/ 4 h 14"/>
                <a:gd name="T22" fmla="*/ 11 w 22"/>
                <a:gd name="T23" fmla="*/ 6 h 14"/>
                <a:gd name="T24" fmla="*/ 8 w 22"/>
                <a:gd name="T25" fmla="*/ 8 h 14"/>
                <a:gd name="T26" fmla="*/ 7 w 22"/>
                <a:gd name="T27" fmla="*/ 7 h 14"/>
                <a:gd name="T28" fmla="*/ 6 w 22"/>
                <a:gd name="T29" fmla="*/ 6 h 14"/>
                <a:gd name="T30" fmla="*/ 4 w 22"/>
                <a:gd name="T31" fmla="*/ 8 h 14"/>
                <a:gd name="T32" fmla="*/ 6 w 22"/>
                <a:gd name="T33" fmla="*/ 11 h 14"/>
                <a:gd name="T34" fmla="*/ 2 w 22"/>
                <a:gd name="T35" fmla="*/ 13 h 14"/>
                <a:gd name="T36" fmla="*/ 6 w 22"/>
                <a:gd name="T3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14">
                  <a:moveTo>
                    <a:pt x="6" y="13"/>
                  </a:moveTo>
                  <a:cubicBezTo>
                    <a:pt x="6" y="13"/>
                    <a:pt x="7" y="12"/>
                    <a:pt x="8" y="12"/>
                  </a:cubicBezTo>
                  <a:cubicBezTo>
                    <a:pt x="9" y="13"/>
                    <a:pt x="10" y="11"/>
                    <a:pt x="11" y="11"/>
                  </a:cubicBezTo>
                  <a:cubicBezTo>
                    <a:pt x="11" y="11"/>
                    <a:pt x="12" y="10"/>
                    <a:pt x="13" y="10"/>
                  </a:cubicBezTo>
                  <a:cubicBezTo>
                    <a:pt x="14" y="9"/>
                    <a:pt x="15" y="8"/>
                    <a:pt x="16" y="8"/>
                  </a:cubicBezTo>
                  <a:cubicBezTo>
                    <a:pt x="18" y="7"/>
                    <a:pt x="18" y="7"/>
                    <a:pt x="19" y="6"/>
                  </a:cubicBezTo>
                  <a:cubicBezTo>
                    <a:pt x="20" y="5"/>
                    <a:pt x="21" y="4"/>
                    <a:pt x="21" y="3"/>
                  </a:cubicBezTo>
                  <a:cubicBezTo>
                    <a:pt x="22" y="2"/>
                    <a:pt x="21" y="2"/>
                    <a:pt x="20" y="1"/>
                  </a:cubicBezTo>
                  <a:cubicBezTo>
                    <a:pt x="20" y="0"/>
                    <a:pt x="19" y="1"/>
                    <a:pt x="18" y="1"/>
                  </a:cubicBezTo>
                  <a:cubicBezTo>
                    <a:pt x="16" y="2"/>
                    <a:pt x="16" y="2"/>
                    <a:pt x="15" y="2"/>
                  </a:cubicBezTo>
                  <a:cubicBezTo>
                    <a:pt x="14" y="2"/>
                    <a:pt x="15" y="3"/>
                    <a:pt x="14" y="4"/>
                  </a:cubicBezTo>
                  <a:cubicBezTo>
                    <a:pt x="13" y="6"/>
                    <a:pt x="11" y="7"/>
                    <a:pt x="11" y="6"/>
                  </a:cubicBezTo>
                  <a:cubicBezTo>
                    <a:pt x="10" y="5"/>
                    <a:pt x="9" y="7"/>
                    <a:pt x="8" y="8"/>
                  </a:cubicBezTo>
                  <a:cubicBezTo>
                    <a:pt x="8" y="8"/>
                    <a:pt x="8" y="8"/>
                    <a:pt x="7" y="7"/>
                  </a:cubicBezTo>
                  <a:cubicBezTo>
                    <a:pt x="7" y="7"/>
                    <a:pt x="6" y="6"/>
                    <a:pt x="6" y="6"/>
                  </a:cubicBezTo>
                  <a:cubicBezTo>
                    <a:pt x="5" y="6"/>
                    <a:pt x="4" y="8"/>
                    <a:pt x="4" y="8"/>
                  </a:cubicBezTo>
                  <a:cubicBezTo>
                    <a:pt x="4" y="8"/>
                    <a:pt x="5" y="11"/>
                    <a:pt x="6" y="11"/>
                  </a:cubicBezTo>
                  <a:cubicBezTo>
                    <a:pt x="6" y="11"/>
                    <a:pt x="2" y="12"/>
                    <a:pt x="2" y="13"/>
                  </a:cubicBezTo>
                  <a:cubicBezTo>
                    <a:pt x="0" y="14"/>
                    <a:pt x="5" y="14"/>
                    <a:pt x="6" y="13"/>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15" name="Freeform 94"/>
            <p:cNvSpPr/>
            <p:nvPr/>
          </p:nvSpPr>
          <p:spPr bwMode="auto">
            <a:xfrm>
              <a:off x="2311424" y="2480047"/>
              <a:ext cx="100369" cy="49319"/>
            </a:xfrm>
            <a:custGeom>
              <a:avLst/>
              <a:gdLst>
                <a:gd name="T0" fmla="*/ 11 w 49"/>
                <a:gd name="T1" fmla="*/ 11 h 24"/>
                <a:gd name="T2" fmla="*/ 9 w 49"/>
                <a:gd name="T3" fmla="*/ 12 h 24"/>
                <a:gd name="T4" fmla="*/ 7 w 49"/>
                <a:gd name="T5" fmla="*/ 13 h 24"/>
                <a:gd name="T6" fmla="*/ 5 w 49"/>
                <a:gd name="T7" fmla="*/ 15 h 24"/>
                <a:gd name="T8" fmla="*/ 4 w 49"/>
                <a:gd name="T9" fmla="*/ 17 h 24"/>
                <a:gd name="T10" fmla="*/ 2 w 49"/>
                <a:gd name="T11" fmla="*/ 18 h 24"/>
                <a:gd name="T12" fmla="*/ 1 w 49"/>
                <a:gd name="T13" fmla="*/ 20 h 24"/>
                <a:gd name="T14" fmla="*/ 1 w 49"/>
                <a:gd name="T15" fmla="*/ 22 h 24"/>
                <a:gd name="T16" fmla="*/ 3 w 49"/>
                <a:gd name="T17" fmla="*/ 23 h 24"/>
                <a:gd name="T18" fmla="*/ 7 w 49"/>
                <a:gd name="T19" fmla="*/ 22 h 24"/>
                <a:gd name="T20" fmla="*/ 9 w 49"/>
                <a:gd name="T21" fmla="*/ 22 h 24"/>
                <a:gd name="T22" fmla="*/ 10 w 49"/>
                <a:gd name="T23" fmla="*/ 22 h 24"/>
                <a:gd name="T24" fmla="*/ 11 w 49"/>
                <a:gd name="T25" fmla="*/ 23 h 24"/>
                <a:gd name="T26" fmla="*/ 13 w 49"/>
                <a:gd name="T27" fmla="*/ 22 h 24"/>
                <a:gd name="T28" fmla="*/ 16 w 49"/>
                <a:gd name="T29" fmla="*/ 22 h 24"/>
                <a:gd name="T30" fmla="*/ 24 w 49"/>
                <a:gd name="T31" fmla="*/ 22 h 24"/>
                <a:gd name="T32" fmla="*/ 27 w 49"/>
                <a:gd name="T33" fmla="*/ 22 h 24"/>
                <a:gd name="T34" fmla="*/ 28 w 49"/>
                <a:gd name="T35" fmla="*/ 20 h 24"/>
                <a:gd name="T36" fmla="*/ 30 w 49"/>
                <a:gd name="T37" fmla="*/ 22 h 24"/>
                <a:gd name="T38" fmla="*/ 33 w 49"/>
                <a:gd name="T39" fmla="*/ 23 h 24"/>
                <a:gd name="T40" fmla="*/ 36 w 49"/>
                <a:gd name="T41" fmla="*/ 23 h 24"/>
                <a:gd name="T42" fmla="*/ 39 w 49"/>
                <a:gd name="T43" fmla="*/ 23 h 24"/>
                <a:gd name="T44" fmla="*/ 41 w 49"/>
                <a:gd name="T45" fmla="*/ 21 h 24"/>
                <a:gd name="T46" fmla="*/ 43 w 49"/>
                <a:gd name="T47" fmla="*/ 20 h 24"/>
                <a:gd name="T48" fmla="*/ 45 w 49"/>
                <a:gd name="T49" fmla="*/ 19 h 24"/>
                <a:gd name="T50" fmla="*/ 47 w 49"/>
                <a:gd name="T51" fmla="*/ 17 h 24"/>
                <a:gd name="T52" fmla="*/ 49 w 49"/>
                <a:gd name="T53" fmla="*/ 16 h 24"/>
                <a:gd name="T54" fmla="*/ 49 w 49"/>
                <a:gd name="T55" fmla="*/ 13 h 24"/>
                <a:gd name="T56" fmla="*/ 46 w 49"/>
                <a:gd name="T57" fmla="*/ 12 h 24"/>
                <a:gd name="T58" fmla="*/ 44 w 49"/>
                <a:gd name="T59" fmla="*/ 11 h 24"/>
                <a:gd name="T60" fmla="*/ 38 w 49"/>
                <a:gd name="T61" fmla="*/ 12 h 24"/>
                <a:gd name="T62" fmla="*/ 32 w 49"/>
                <a:gd name="T63" fmla="*/ 12 h 24"/>
                <a:gd name="T64" fmla="*/ 30 w 49"/>
                <a:gd name="T65" fmla="*/ 13 h 24"/>
                <a:gd name="T66" fmla="*/ 27 w 49"/>
                <a:gd name="T67" fmla="*/ 14 h 24"/>
                <a:gd name="T68" fmla="*/ 26 w 49"/>
                <a:gd name="T69" fmla="*/ 14 h 24"/>
                <a:gd name="T70" fmla="*/ 24 w 49"/>
                <a:gd name="T71" fmla="*/ 12 h 24"/>
                <a:gd name="T72" fmla="*/ 21 w 49"/>
                <a:gd name="T73" fmla="*/ 13 h 24"/>
                <a:gd name="T74" fmla="*/ 19 w 49"/>
                <a:gd name="T75" fmla="*/ 13 h 24"/>
                <a:gd name="T76" fmla="*/ 18 w 49"/>
                <a:gd name="T77" fmla="*/ 11 h 24"/>
                <a:gd name="T78" fmla="*/ 18 w 49"/>
                <a:gd name="T79" fmla="*/ 9 h 24"/>
                <a:gd name="T80" fmla="*/ 22 w 49"/>
                <a:gd name="T81" fmla="*/ 9 h 24"/>
                <a:gd name="T82" fmla="*/ 25 w 49"/>
                <a:gd name="T83" fmla="*/ 9 h 24"/>
                <a:gd name="T84" fmla="*/ 24 w 49"/>
                <a:gd name="T85" fmla="*/ 7 h 24"/>
                <a:gd name="T86" fmla="*/ 23 w 49"/>
                <a:gd name="T87" fmla="*/ 6 h 24"/>
                <a:gd name="T88" fmla="*/ 24 w 49"/>
                <a:gd name="T89" fmla="*/ 3 h 24"/>
                <a:gd name="T90" fmla="*/ 20 w 49"/>
                <a:gd name="T91" fmla="*/ 4 h 24"/>
                <a:gd name="T92" fmla="*/ 18 w 49"/>
                <a:gd name="T93" fmla="*/ 2 h 24"/>
                <a:gd name="T94" fmla="*/ 16 w 49"/>
                <a:gd name="T95" fmla="*/ 0 h 24"/>
                <a:gd name="T96" fmla="*/ 13 w 49"/>
                <a:gd name="T97" fmla="*/ 1 h 24"/>
                <a:gd name="T98" fmla="*/ 12 w 49"/>
                <a:gd name="T99" fmla="*/ 3 h 24"/>
                <a:gd name="T100" fmla="*/ 10 w 49"/>
                <a:gd name="T101" fmla="*/ 2 h 24"/>
                <a:gd name="T102" fmla="*/ 8 w 49"/>
                <a:gd name="T103" fmla="*/ 5 h 24"/>
                <a:gd name="T104" fmla="*/ 8 w 49"/>
                <a:gd name="T105" fmla="*/ 7 h 24"/>
                <a:gd name="T106" fmla="*/ 9 w 49"/>
                <a:gd name="T107" fmla="*/ 8 h 24"/>
                <a:gd name="T108" fmla="*/ 12 w 49"/>
                <a:gd name="T109" fmla="*/ 8 h 24"/>
                <a:gd name="T110" fmla="*/ 12 w 49"/>
                <a:gd name="T111" fmla="*/ 9 h 24"/>
                <a:gd name="T112" fmla="*/ 11 w 49"/>
                <a:gd name="T113"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 h="24">
                  <a:moveTo>
                    <a:pt x="11" y="11"/>
                  </a:moveTo>
                  <a:cubicBezTo>
                    <a:pt x="10" y="11"/>
                    <a:pt x="9" y="12"/>
                    <a:pt x="9" y="12"/>
                  </a:cubicBezTo>
                  <a:cubicBezTo>
                    <a:pt x="8" y="12"/>
                    <a:pt x="8" y="12"/>
                    <a:pt x="7" y="13"/>
                  </a:cubicBezTo>
                  <a:cubicBezTo>
                    <a:pt x="6" y="14"/>
                    <a:pt x="6" y="14"/>
                    <a:pt x="5" y="15"/>
                  </a:cubicBezTo>
                  <a:cubicBezTo>
                    <a:pt x="5" y="16"/>
                    <a:pt x="5" y="17"/>
                    <a:pt x="4" y="17"/>
                  </a:cubicBezTo>
                  <a:cubicBezTo>
                    <a:pt x="3" y="17"/>
                    <a:pt x="3" y="17"/>
                    <a:pt x="2" y="18"/>
                  </a:cubicBezTo>
                  <a:cubicBezTo>
                    <a:pt x="2" y="18"/>
                    <a:pt x="1" y="19"/>
                    <a:pt x="1" y="20"/>
                  </a:cubicBezTo>
                  <a:cubicBezTo>
                    <a:pt x="1" y="21"/>
                    <a:pt x="0" y="21"/>
                    <a:pt x="1" y="22"/>
                  </a:cubicBezTo>
                  <a:cubicBezTo>
                    <a:pt x="2" y="23"/>
                    <a:pt x="3" y="24"/>
                    <a:pt x="3" y="23"/>
                  </a:cubicBezTo>
                  <a:cubicBezTo>
                    <a:pt x="4" y="23"/>
                    <a:pt x="6" y="22"/>
                    <a:pt x="7" y="22"/>
                  </a:cubicBezTo>
                  <a:cubicBezTo>
                    <a:pt x="8" y="23"/>
                    <a:pt x="8" y="21"/>
                    <a:pt x="9" y="22"/>
                  </a:cubicBezTo>
                  <a:cubicBezTo>
                    <a:pt x="9" y="22"/>
                    <a:pt x="9" y="22"/>
                    <a:pt x="10" y="22"/>
                  </a:cubicBezTo>
                  <a:cubicBezTo>
                    <a:pt x="10" y="23"/>
                    <a:pt x="11" y="23"/>
                    <a:pt x="11" y="23"/>
                  </a:cubicBezTo>
                  <a:cubicBezTo>
                    <a:pt x="12" y="23"/>
                    <a:pt x="13" y="22"/>
                    <a:pt x="13" y="22"/>
                  </a:cubicBezTo>
                  <a:cubicBezTo>
                    <a:pt x="14" y="22"/>
                    <a:pt x="16" y="22"/>
                    <a:pt x="16" y="22"/>
                  </a:cubicBezTo>
                  <a:cubicBezTo>
                    <a:pt x="24" y="22"/>
                    <a:pt x="24" y="22"/>
                    <a:pt x="24" y="22"/>
                  </a:cubicBezTo>
                  <a:cubicBezTo>
                    <a:pt x="25" y="22"/>
                    <a:pt x="26" y="24"/>
                    <a:pt x="27" y="22"/>
                  </a:cubicBezTo>
                  <a:cubicBezTo>
                    <a:pt x="27" y="21"/>
                    <a:pt x="28" y="20"/>
                    <a:pt x="28" y="20"/>
                  </a:cubicBezTo>
                  <a:cubicBezTo>
                    <a:pt x="29" y="21"/>
                    <a:pt x="29" y="21"/>
                    <a:pt x="30" y="22"/>
                  </a:cubicBezTo>
                  <a:cubicBezTo>
                    <a:pt x="31" y="23"/>
                    <a:pt x="31" y="24"/>
                    <a:pt x="33" y="23"/>
                  </a:cubicBezTo>
                  <a:cubicBezTo>
                    <a:pt x="34" y="23"/>
                    <a:pt x="35" y="22"/>
                    <a:pt x="36" y="23"/>
                  </a:cubicBezTo>
                  <a:cubicBezTo>
                    <a:pt x="38" y="23"/>
                    <a:pt x="38" y="23"/>
                    <a:pt x="39" y="23"/>
                  </a:cubicBezTo>
                  <a:cubicBezTo>
                    <a:pt x="41" y="23"/>
                    <a:pt x="41" y="22"/>
                    <a:pt x="41" y="21"/>
                  </a:cubicBezTo>
                  <a:cubicBezTo>
                    <a:pt x="42" y="20"/>
                    <a:pt x="41" y="20"/>
                    <a:pt x="43" y="20"/>
                  </a:cubicBezTo>
                  <a:cubicBezTo>
                    <a:pt x="44" y="20"/>
                    <a:pt x="43" y="20"/>
                    <a:pt x="45" y="19"/>
                  </a:cubicBezTo>
                  <a:cubicBezTo>
                    <a:pt x="46" y="18"/>
                    <a:pt x="47" y="17"/>
                    <a:pt x="47" y="17"/>
                  </a:cubicBezTo>
                  <a:cubicBezTo>
                    <a:pt x="48" y="16"/>
                    <a:pt x="48" y="17"/>
                    <a:pt x="49" y="16"/>
                  </a:cubicBezTo>
                  <a:cubicBezTo>
                    <a:pt x="49" y="15"/>
                    <a:pt x="49" y="14"/>
                    <a:pt x="49" y="13"/>
                  </a:cubicBezTo>
                  <a:cubicBezTo>
                    <a:pt x="48" y="13"/>
                    <a:pt x="46" y="12"/>
                    <a:pt x="46" y="12"/>
                  </a:cubicBezTo>
                  <a:cubicBezTo>
                    <a:pt x="45" y="11"/>
                    <a:pt x="45" y="11"/>
                    <a:pt x="44" y="11"/>
                  </a:cubicBezTo>
                  <a:cubicBezTo>
                    <a:pt x="42" y="12"/>
                    <a:pt x="40" y="12"/>
                    <a:pt x="38" y="12"/>
                  </a:cubicBezTo>
                  <a:cubicBezTo>
                    <a:pt x="36" y="12"/>
                    <a:pt x="34" y="12"/>
                    <a:pt x="32" y="12"/>
                  </a:cubicBezTo>
                  <a:cubicBezTo>
                    <a:pt x="31" y="12"/>
                    <a:pt x="30" y="12"/>
                    <a:pt x="30" y="13"/>
                  </a:cubicBezTo>
                  <a:cubicBezTo>
                    <a:pt x="29" y="13"/>
                    <a:pt x="28" y="14"/>
                    <a:pt x="27" y="14"/>
                  </a:cubicBezTo>
                  <a:cubicBezTo>
                    <a:pt x="27" y="14"/>
                    <a:pt x="26" y="15"/>
                    <a:pt x="26" y="14"/>
                  </a:cubicBezTo>
                  <a:cubicBezTo>
                    <a:pt x="25" y="13"/>
                    <a:pt x="25" y="12"/>
                    <a:pt x="24" y="12"/>
                  </a:cubicBezTo>
                  <a:cubicBezTo>
                    <a:pt x="23" y="12"/>
                    <a:pt x="22" y="13"/>
                    <a:pt x="21" y="13"/>
                  </a:cubicBezTo>
                  <a:cubicBezTo>
                    <a:pt x="20" y="13"/>
                    <a:pt x="19" y="13"/>
                    <a:pt x="19" y="13"/>
                  </a:cubicBezTo>
                  <a:cubicBezTo>
                    <a:pt x="18" y="13"/>
                    <a:pt x="18" y="11"/>
                    <a:pt x="18" y="11"/>
                  </a:cubicBezTo>
                  <a:cubicBezTo>
                    <a:pt x="18" y="11"/>
                    <a:pt x="18" y="9"/>
                    <a:pt x="18" y="9"/>
                  </a:cubicBezTo>
                  <a:cubicBezTo>
                    <a:pt x="19" y="9"/>
                    <a:pt x="21" y="9"/>
                    <a:pt x="22" y="9"/>
                  </a:cubicBezTo>
                  <a:cubicBezTo>
                    <a:pt x="23" y="9"/>
                    <a:pt x="24" y="9"/>
                    <a:pt x="25" y="9"/>
                  </a:cubicBezTo>
                  <a:cubicBezTo>
                    <a:pt x="25" y="8"/>
                    <a:pt x="25" y="7"/>
                    <a:pt x="24" y="7"/>
                  </a:cubicBezTo>
                  <a:cubicBezTo>
                    <a:pt x="23" y="7"/>
                    <a:pt x="23" y="7"/>
                    <a:pt x="23" y="6"/>
                  </a:cubicBezTo>
                  <a:cubicBezTo>
                    <a:pt x="23" y="5"/>
                    <a:pt x="25" y="4"/>
                    <a:pt x="24" y="3"/>
                  </a:cubicBezTo>
                  <a:cubicBezTo>
                    <a:pt x="23" y="3"/>
                    <a:pt x="21" y="3"/>
                    <a:pt x="20" y="4"/>
                  </a:cubicBezTo>
                  <a:cubicBezTo>
                    <a:pt x="19" y="4"/>
                    <a:pt x="19" y="3"/>
                    <a:pt x="18" y="2"/>
                  </a:cubicBezTo>
                  <a:cubicBezTo>
                    <a:pt x="18" y="2"/>
                    <a:pt x="17" y="1"/>
                    <a:pt x="16" y="0"/>
                  </a:cubicBezTo>
                  <a:cubicBezTo>
                    <a:pt x="15" y="0"/>
                    <a:pt x="14" y="1"/>
                    <a:pt x="13" y="1"/>
                  </a:cubicBezTo>
                  <a:cubicBezTo>
                    <a:pt x="13" y="2"/>
                    <a:pt x="12" y="3"/>
                    <a:pt x="12" y="3"/>
                  </a:cubicBezTo>
                  <a:cubicBezTo>
                    <a:pt x="11" y="3"/>
                    <a:pt x="11" y="3"/>
                    <a:pt x="10" y="2"/>
                  </a:cubicBezTo>
                  <a:cubicBezTo>
                    <a:pt x="8" y="2"/>
                    <a:pt x="8" y="5"/>
                    <a:pt x="8" y="5"/>
                  </a:cubicBezTo>
                  <a:cubicBezTo>
                    <a:pt x="8" y="5"/>
                    <a:pt x="7" y="6"/>
                    <a:pt x="8" y="7"/>
                  </a:cubicBezTo>
                  <a:cubicBezTo>
                    <a:pt x="8" y="8"/>
                    <a:pt x="9" y="8"/>
                    <a:pt x="9" y="8"/>
                  </a:cubicBezTo>
                  <a:cubicBezTo>
                    <a:pt x="10" y="8"/>
                    <a:pt x="12" y="8"/>
                    <a:pt x="12" y="8"/>
                  </a:cubicBezTo>
                  <a:cubicBezTo>
                    <a:pt x="12" y="8"/>
                    <a:pt x="12" y="9"/>
                    <a:pt x="12" y="9"/>
                  </a:cubicBezTo>
                  <a:cubicBezTo>
                    <a:pt x="11" y="10"/>
                    <a:pt x="11" y="10"/>
                    <a:pt x="11" y="11"/>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16" name="Freeform 95"/>
            <p:cNvSpPr/>
            <p:nvPr/>
          </p:nvSpPr>
          <p:spPr bwMode="auto">
            <a:xfrm>
              <a:off x="2284601" y="2461877"/>
              <a:ext cx="30284" cy="19901"/>
            </a:xfrm>
            <a:custGeom>
              <a:avLst/>
              <a:gdLst>
                <a:gd name="T0" fmla="*/ 2 w 15"/>
                <a:gd name="T1" fmla="*/ 10 h 10"/>
                <a:gd name="T2" fmla="*/ 6 w 15"/>
                <a:gd name="T3" fmla="*/ 7 h 10"/>
                <a:gd name="T4" fmla="*/ 9 w 15"/>
                <a:gd name="T5" fmla="*/ 6 h 10"/>
                <a:gd name="T6" fmla="*/ 12 w 15"/>
                <a:gd name="T7" fmla="*/ 4 h 10"/>
                <a:gd name="T8" fmla="*/ 13 w 15"/>
                <a:gd name="T9" fmla="*/ 3 h 10"/>
                <a:gd name="T10" fmla="*/ 14 w 15"/>
                <a:gd name="T11" fmla="*/ 1 h 10"/>
                <a:gd name="T12" fmla="*/ 11 w 15"/>
                <a:gd name="T13" fmla="*/ 2 h 10"/>
                <a:gd name="T14" fmla="*/ 11 w 15"/>
                <a:gd name="T15" fmla="*/ 1 h 10"/>
                <a:gd name="T16" fmla="*/ 3 w 15"/>
                <a:gd name="T17" fmla="*/ 5 h 10"/>
                <a:gd name="T18" fmla="*/ 2 w 15"/>
                <a:gd name="T19" fmla="*/ 7 h 10"/>
                <a:gd name="T20" fmla="*/ 2 w 15"/>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0">
                  <a:moveTo>
                    <a:pt x="2" y="10"/>
                  </a:moveTo>
                  <a:cubicBezTo>
                    <a:pt x="3" y="10"/>
                    <a:pt x="5" y="8"/>
                    <a:pt x="6" y="7"/>
                  </a:cubicBezTo>
                  <a:cubicBezTo>
                    <a:pt x="7" y="6"/>
                    <a:pt x="8" y="6"/>
                    <a:pt x="9" y="6"/>
                  </a:cubicBezTo>
                  <a:cubicBezTo>
                    <a:pt x="10" y="7"/>
                    <a:pt x="11" y="5"/>
                    <a:pt x="12" y="4"/>
                  </a:cubicBezTo>
                  <a:cubicBezTo>
                    <a:pt x="13" y="3"/>
                    <a:pt x="11" y="4"/>
                    <a:pt x="13" y="3"/>
                  </a:cubicBezTo>
                  <a:cubicBezTo>
                    <a:pt x="14" y="3"/>
                    <a:pt x="15" y="0"/>
                    <a:pt x="14" y="1"/>
                  </a:cubicBezTo>
                  <a:cubicBezTo>
                    <a:pt x="13" y="2"/>
                    <a:pt x="11" y="3"/>
                    <a:pt x="11" y="2"/>
                  </a:cubicBezTo>
                  <a:cubicBezTo>
                    <a:pt x="11" y="2"/>
                    <a:pt x="11" y="2"/>
                    <a:pt x="11" y="1"/>
                  </a:cubicBezTo>
                  <a:cubicBezTo>
                    <a:pt x="8" y="2"/>
                    <a:pt x="6" y="3"/>
                    <a:pt x="3" y="5"/>
                  </a:cubicBezTo>
                  <a:cubicBezTo>
                    <a:pt x="3" y="5"/>
                    <a:pt x="2" y="6"/>
                    <a:pt x="2" y="7"/>
                  </a:cubicBezTo>
                  <a:cubicBezTo>
                    <a:pt x="1" y="9"/>
                    <a:pt x="0" y="10"/>
                    <a:pt x="2" y="10"/>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17" name="Freeform 96"/>
            <p:cNvSpPr/>
            <p:nvPr/>
          </p:nvSpPr>
          <p:spPr bwMode="auto">
            <a:xfrm>
              <a:off x="2632432" y="4623274"/>
              <a:ext cx="20766" cy="7787"/>
            </a:xfrm>
            <a:custGeom>
              <a:avLst/>
              <a:gdLst>
                <a:gd name="T0" fmla="*/ 8 w 10"/>
                <a:gd name="T1" fmla="*/ 1 h 4"/>
                <a:gd name="T2" fmla="*/ 6 w 10"/>
                <a:gd name="T3" fmla="*/ 1 h 4"/>
                <a:gd name="T4" fmla="*/ 4 w 10"/>
                <a:gd name="T5" fmla="*/ 0 h 4"/>
                <a:gd name="T6" fmla="*/ 3 w 10"/>
                <a:gd name="T7" fmla="*/ 0 h 4"/>
                <a:gd name="T8" fmla="*/ 1 w 10"/>
                <a:gd name="T9" fmla="*/ 0 h 4"/>
                <a:gd name="T10" fmla="*/ 1 w 10"/>
                <a:gd name="T11" fmla="*/ 3 h 4"/>
                <a:gd name="T12" fmla="*/ 3 w 10"/>
                <a:gd name="T13" fmla="*/ 3 h 4"/>
                <a:gd name="T14" fmla="*/ 4 w 10"/>
                <a:gd name="T15" fmla="*/ 4 h 4"/>
                <a:gd name="T16" fmla="*/ 5 w 10"/>
                <a:gd name="T17" fmla="*/ 4 h 4"/>
                <a:gd name="T18" fmla="*/ 7 w 10"/>
                <a:gd name="T19" fmla="*/ 3 h 4"/>
                <a:gd name="T20" fmla="*/ 8 w 10"/>
                <a:gd name="T21" fmla="*/ 3 h 4"/>
                <a:gd name="T22" fmla="*/ 9 w 10"/>
                <a:gd name="T23" fmla="*/ 1 h 4"/>
                <a:gd name="T24" fmla="*/ 8 w 10"/>
                <a:gd name="T2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4">
                  <a:moveTo>
                    <a:pt x="8" y="1"/>
                  </a:moveTo>
                  <a:cubicBezTo>
                    <a:pt x="8" y="1"/>
                    <a:pt x="7" y="1"/>
                    <a:pt x="6" y="1"/>
                  </a:cubicBezTo>
                  <a:cubicBezTo>
                    <a:pt x="5" y="1"/>
                    <a:pt x="4" y="0"/>
                    <a:pt x="4" y="0"/>
                  </a:cubicBezTo>
                  <a:cubicBezTo>
                    <a:pt x="3" y="0"/>
                    <a:pt x="3" y="0"/>
                    <a:pt x="3" y="0"/>
                  </a:cubicBezTo>
                  <a:cubicBezTo>
                    <a:pt x="2" y="0"/>
                    <a:pt x="1" y="0"/>
                    <a:pt x="1" y="0"/>
                  </a:cubicBezTo>
                  <a:cubicBezTo>
                    <a:pt x="1" y="0"/>
                    <a:pt x="0" y="3"/>
                    <a:pt x="1" y="3"/>
                  </a:cubicBezTo>
                  <a:cubicBezTo>
                    <a:pt x="1" y="3"/>
                    <a:pt x="3" y="3"/>
                    <a:pt x="3" y="3"/>
                  </a:cubicBezTo>
                  <a:cubicBezTo>
                    <a:pt x="3" y="3"/>
                    <a:pt x="3" y="4"/>
                    <a:pt x="4" y="4"/>
                  </a:cubicBezTo>
                  <a:cubicBezTo>
                    <a:pt x="4" y="4"/>
                    <a:pt x="4" y="4"/>
                    <a:pt x="5" y="4"/>
                  </a:cubicBezTo>
                  <a:cubicBezTo>
                    <a:pt x="6" y="4"/>
                    <a:pt x="7" y="3"/>
                    <a:pt x="7" y="3"/>
                  </a:cubicBezTo>
                  <a:cubicBezTo>
                    <a:pt x="7" y="3"/>
                    <a:pt x="7" y="3"/>
                    <a:pt x="8" y="3"/>
                  </a:cubicBezTo>
                  <a:cubicBezTo>
                    <a:pt x="9" y="3"/>
                    <a:pt x="9" y="2"/>
                    <a:pt x="9" y="1"/>
                  </a:cubicBezTo>
                  <a:cubicBezTo>
                    <a:pt x="10" y="1"/>
                    <a:pt x="9" y="1"/>
                    <a:pt x="8" y="1"/>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18" name="Freeform 97"/>
            <p:cNvSpPr/>
            <p:nvPr/>
          </p:nvSpPr>
          <p:spPr bwMode="auto">
            <a:xfrm>
              <a:off x="2139239" y="2611566"/>
              <a:ext cx="30284" cy="28553"/>
            </a:xfrm>
            <a:custGeom>
              <a:avLst/>
              <a:gdLst>
                <a:gd name="T0" fmla="*/ 13 w 15"/>
                <a:gd name="T1" fmla="*/ 8 h 14"/>
                <a:gd name="T2" fmla="*/ 15 w 15"/>
                <a:gd name="T3" fmla="*/ 7 h 14"/>
                <a:gd name="T4" fmla="*/ 15 w 15"/>
                <a:gd name="T5" fmla="*/ 4 h 14"/>
                <a:gd name="T6" fmla="*/ 14 w 15"/>
                <a:gd name="T7" fmla="*/ 3 h 14"/>
                <a:gd name="T8" fmla="*/ 14 w 15"/>
                <a:gd name="T9" fmla="*/ 0 h 14"/>
                <a:gd name="T10" fmla="*/ 12 w 15"/>
                <a:gd name="T11" fmla="*/ 0 h 14"/>
                <a:gd name="T12" fmla="*/ 10 w 15"/>
                <a:gd name="T13" fmla="*/ 2 h 14"/>
                <a:gd name="T14" fmla="*/ 9 w 15"/>
                <a:gd name="T15" fmla="*/ 3 h 14"/>
                <a:gd name="T16" fmla="*/ 7 w 15"/>
                <a:gd name="T17" fmla="*/ 5 h 14"/>
                <a:gd name="T18" fmla="*/ 6 w 15"/>
                <a:gd name="T19" fmla="*/ 6 h 14"/>
                <a:gd name="T20" fmla="*/ 5 w 15"/>
                <a:gd name="T21" fmla="*/ 8 h 14"/>
                <a:gd name="T22" fmla="*/ 2 w 15"/>
                <a:gd name="T23" fmla="*/ 8 h 14"/>
                <a:gd name="T24" fmla="*/ 0 w 15"/>
                <a:gd name="T25" fmla="*/ 10 h 14"/>
                <a:gd name="T26" fmla="*/ 2 w 15"/>
                <a:gd name="T27" fmla="*/ 11 h 14"/>
                <a:gd name="T28" fmla="*/ 4 w 15"/>
                <a:gd name="T29" fmla="*/ 12 h 14"/>
                <a:gd name="T30" fmla="*/ 5 w 15"/>
                <a:gd name="T31" fmla="*/ 13 h 14"/>
                <a:gd name="T32" fmla="*/ 7 w 15"/>
                <a:gd name="T33" fmla="*/ 13 h 14"/>
                <a:gd name="T34" fmla="*/ 9 w 15"/>
                <a:gd name="T35" fmla="*/ 12 h 14"/>
                <a:gd name="T36" fmla="*/ 11 w 15"/>
                <a:gd name="T37" fmla="*/ 12 h 14"/>
                <a:gd name="T38" fmla="*/ 13 w 15"/>
                <a:gd name="T39" fmla="*/ 10 h 14"/>
                <a:gd name="T40" fmla="*/ 13 w 15"/>
                <a:gd name="T4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4">
                  <a:moveTo>
                    <a:pt x="13" y="8"/>
                  </a:moveTo>
                  <a:cubicBezTo>
                    <a:pt x="14" y="8"/>
                    <a:pt x="15" y="8"/>
                    <a:pt x="15" y="7"/>
                  </a:cubicBezTo>
                  <a:cubicBezTo>
                    <a:pt x="15" y="6"/>
                    <a:pt x="15" y="5"/>
                    <a:pt x="15" y="4"/>
                  </a:cubicBezTo>
                  <a:cubicBezTo>
                    <a:pt x="15" y="4"/>
                    <a:pt x="14" y="4"/>
                    <a:pt x="14" y="3"/>
                  </a:cubicBezTo>
                  <a:cubicBezTo>
                    <a:pt x="15" y="2"/>
                    <a:pt x="14" y="0"/>
                    <a:pt x="14" y="0"/>
                  </a:cubicBezTo>
                  <a:cubicBezTo>
                    <a:pt x="14" y="0"/>
                    <a:pt x="13" y="0"/>
                    <a:pt x="12" y="0"/>
                  </a:cubicBezTo>
                  <a:cubicBezTo>
                    <a:pt x="12" y="0"/>
                    <a:pt x="10" y="1"/>
                    <a:pt x="10" y="2"/>
                  </a:cubicBezTo>
                  <a:cubicBezTo>
                    <a:pt x="10" y="2"/>
                    <a:pt x="9" y="3"/>
                    <a:pt x="9" y="3"/>
                  </a:cubicBezTo>
                  <a:cubicBezTo>
                    <a:pt x="9" y="4"/>
                    <a:pt x="7" y="4"/>
                    <a:pt x="7" y="5"/>
                  </a:cubicBezTo>
                  <a:cubicBezTo>
                    <a:pt x="7" y="5"/>
                    <a:pt x="6" y="5"/>
                    <a:pt x="6" y="6"/>
                  </a:cubicBezTo>
                  <a:cubicBezTo>
                    <a:pt x="5" y="7"/>
                    <a:pt x="6" y="8"/>
                    <a:pt x="5" y="8"/>
                  </a:cubicBezTo>
                  <a:cubicBezTo>
                    <a:pt x="4" y="8"/>
                    <a:pt x="4" y="8"/>
                    <a:pt x="2" y="8"/>
                  </a:cubicBezTo>
                  <a:cubicBezTo>
                    <a:pt x="1" y="8"/>
                    <a:pt x="0" y="9"/>
                    <a:pt x="0" y="10"/>
                  </a:cubicBezTo>
                  <a:cubicBezTo>
                    <a:pt x="1" y="10"/>
                    <a:pt x="2" y="10"/>
                    <a:pt x="2" y="11"/>
                  </a:cubicBezTo>
                  <a:cubicBezTo>
                    <a:pt x="3" y="11"/>
                    <a:pt x="4" y="11"/>
                    <a:pt x="4" y="12"/>
                  </a:cubicBezTo>
                  <a:cubicBezTo>
                    <a:pt x="4" y="12"/>
                    <a:pt x="4" y="12"/>
                    <a:pt x="5" y="13"/>
                  </a:cubicBezTo>
                  <a:cubicBezTo>
                    <a:pt x="5" y="14"/>
                    <a:pt x="7" y="14"/>
                    <a:pt x="7" y="13"/>
                  </a:cubicBezTo>
                  <a:cubicBezTo>
                    <a:pt x="8" y="13"/>
                    <a:pt x="9" y="12"/>
                    <a:pt x="9" y="12"/>
                  </a:cubicBezTo>
                  <a:cubicBezTo>
                    <a:pt x="9" y="11"/>
                    <a:pt x="11" y="12"/>
                    <a:pt x="11" y="12"/>
                  </a:cubicBezTo>
                  <a:cubicBezTo>
                    <a:pt x="12" y="11"/>
                    <a:pt x="13" y="11"/>
                    <a:pt x="13" y="10"/>
                  </a:cubicBezTo>
                  <a:cubicBezTo>
                    <a:pt x="14" y="10"/>
                    <a:pt x="13" y="9"/>
                    <a:pt x="13" y="8"/>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19" name="Freeform 98"/>
            <p:cNvSpPr/>
            <p:nvPr/>
          </p:nvSpPr>
          <p:spPr bwMode="auto">
            <a:xfrm>
              <a:off x="2200672" y="2486104"/>
              <a:ext cx="75277" cy="43263"/>
            </a:xfrm>
            <a:custGeom>
              <a:avLst/>
              <a:gdLst>
                <a:gd name="T0" fmla="*/ 0 w 37"/>
                <a:gd name="T1" fmla="*/ 21 h 21"/>
                <a:gd name="T2" fmla="*/ 3 w 37"/>
                <a:gd name="T3" fmla="*/ 20 h 21"/>
                <a:gd name="T4" fmla="*/ 5 w 37"/>
                <a:gd name="T5" fmla="*/ 19 h 21"/>
                <a:gd name="T6" fmla="*/ 8 w 37"/>
                <a:gd name="T7" fmla="*/ 19 h 21"/>
                <a:gd name="T8" fmla="*/ 10 w 37"/>
                <a:gd name="T9" fmla="*/ 17 h 21"/>
                <a:gd name="T10" fmla="*/ 12 w 37"/>
                <a:gd name="T11" fmla="*/ 16 h 21"/>
                <a:gd name="T12" fmla="*/ 15 w 37"/>
                <a:gd name="T13" fmla="*/ 17 h 21"/>
                <a:gd name="T14" fmla="*/ 20 w 37"/>
                <a:gd name="T15" fmla="*/ 16 h 21"/>
                <a:gd name="T16" fmla="*/ 21 w 37"/>
                <a:gd name="T17" fmla="*/ 14 h 21"/>
                <a:gd name="T18" fmla="*/ 24 w 37"/>
                <a:gd name="T19" fmla="*/ 14 h 21"/>
                <a:gd name="T20" fmla="*/ 24 w 37"/>
                <a:gd name="T21" fmla="*/ 15 h 21"/>
                <a:gd name="T22" fmla="*/ 28 w 37"/>
                <a:gd name="T23" fmla="*/ 14 h 21"/>
                <a:gd name="T24" fmla="*/ 29 w 37"/>
                <a:gd name="T25" fmla="*/ 11 h 21"/>
                <a:gd name="T26" fmla="*/ 31 w 37"/>
                <a:gd name="T27" fmla="*/ 10 h 21"/>
                <a:gd name="T28" fmla="*/ 34 w 37"/>
                <a:gd name="T29" fmla="*/ 8 h 21"/>
                <a:gd name="T30" fmla="*/ 34 w 37"/>
                <a:gd name="T31" fmla="*/ 6 h 21"/>
                <a:gd name="T32" fmla="*/ 33 w 37"/>
                <a:gd name="T33" fmla="*/ 5 h 21"/>
                <a:gd name="T34" fmla="*/ 36 w 37"/>
                <a:gd name="T35" fmla="*/ 3 h 21"/>
                <a:gd name="T36" fmla="*/ 37 w 37"/>
                <a:gd name="T37" fmla="*/ 0 h 21"/>
                <a:gd name="T38" fmla="*/ 36 w 37"/>
                <a:gd name="T39" fmla="*/ 0 h 21"/>
                <a:gd name="T40" fmla="*/ 33 w 37"/>
                <a:gd name="T41" fmla="*/ 2 h 21"/>
                <a:gd name="T42" fmla="*/ 31 w 37"/>
                <a:gd name="T43" fmla="*/ 3 h 21"/>
                <a:gd name="T44" fmla="*/ 28 w 37"/>
                <a:gd name="T45" fmla="*/ 5 h 21"/>
                <a:gd name="T46" fmla="*/ 27 w 37"/>
                <a:gd name="T47" fmla="*/ 6 h 21"/>
                <a:gd name="T48" fmla="*/ 25 w 37"/>
                <a:gd name="T49" fmla="*/ 8 h 21"/>
                <a:gd name="T50" fmla="*/ 23 w 37"/>
                <a:gd name="T51" fmla="*/ 10 h 21"/>
                <a:gd name="T52" fmla="*/ 21 w 37"/>
                <a:gd name="T53" fmla="*/ 10 h 21"/>
                <a:gd name="T54" fmla="*/ 20 w 37"/>
                <a:gd name="T55" fmla="*/ 9 h 21"/>
                <a:gd name="T56" fmla="*/ 23 w 37"/>
                <a:gd name="T57" fmla="*/ 7 h 21"/>
                <a:gd name="T58" fmla="*/ 24 w 37"/>
                <a:gd name="T59" fmla="*/ 5 h 21"/>
                <a:gd name="T60" fmla="*/ 22 w 37"/>
                <a:gd name="T61" fmla="*/ 4 h 21"/>
                <a:gd name="T62" fmla="*/ 19 w 37"/>
                <a:gd name="T63" fmla="*/ 5 h 21"/>
                <a:gd name="T64" fmla="*/ 19 w 37"/>
                <a:gd name="T65" fmla="*/ 5 h 21"/>
                <a:gd name="T66" fmla="*/ 1 w 37"/>
                <a:gd name="T67" fmla="*/ 15 h 21"/>
                <a:gd name="T68" fmla="*/ 3 w 37"/>
                <a:gd name="T69" fmla="*/ 16 h 21"/>
                <a:gd name="T70" fmla="*/ 5 w 37"/>
                <a:gd name="T71" fmla="*/ 16 h 21"/>
                <a:gd name="T72" fmla="*/ 5 w 37"/>
                <a:gd name="T73" fmla="*/ 17 h 21"/>
                <a:gd name="T74" fmla="*/ 3 w 37"/>
                <a:gd name="T75" fmla="*/ 18 h 21"/>
                <a:gd name="T76" fmla="*/ 0 w 37"/>
                <a:gd name="T77" fmla="*/ 20 h 21"/>
                <a:gd name="T78" fmla="*/ 0 w 37"/>
                <a:gd name="T7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 h="21">
                  <a:moveTo>
                    <a:pt x="0" y="21"/>
                  </a:moveTo>
                  <a:cubicBezTo>
                    <a:pt x="1" y="21"/>
                    <a:pt x="3" y="20"/>
                    <a:pt x="3" y="20"/>
                  </a:cubicBezTo>
                  <a:cubicBezTo>
                    <a:pt x="4" y="20"/>
                    <a:pt x="4" y="19"/>
                    <a:pt x="5" y="19"/>
                  </a:cubicBezTo>
                  <a:cubicBezTo>
                    <a:pt x="6" y="20"/>
                    <a:pt x="8" y="20"/>
                    <a:pt x="8" y="19"/>
                  </a:cubicBezTo>
                  <a:cubicBezTo>
                    <a:pt x="9" y="18"/>
                    <a:pt x="9" y="17"/>
                    <a:pt x="10" y="17"/>
                  </a:cubicBezTo>
                  <a:cubicBezTo>
                    <a:pt x="11" y="16"/>
                    <a:pt x="12" y="16"/>
                    <a:pt x="12" y="16"/>
                  </a:cubicBezTo>
                  <a:cubicBezTo>
                    <a:pt x="13" y="16"/>
                    <a:pt x="15" y="16"/>
                    <a:pt x="15" y="17"/>
                  </a:cubicBezTo>
                  <a:cubicBezTo>
                    <a:pt x="16" y="17"/>
                    <a:pt x="20" y="16"/>
                    <a:pt x="20" y="16"/>
                  </a:cubicBezTo>
                  <a:cubicBezTo>
                    <a:pt x="20" y="16"/>
                    <a:pt x="21" y="15"/>
                    <a:pt x="21" y="14"/>
                  </a:cubicBezTo>
                  <a:cubicBezTo>
                    <a:pt x="22" y="14"/>
                    <a:pt x="23" y="14"/>
                    <a:pt x="24" y="14"/>
                  </a:cubicBezTo>
                  <a:cubicBezTo>
                    <a:pt x="25" y="14"/>
                    <a:pt x="23" y="15"/>
                    <a:pt x="24" y="15"/>
                  </a:cubicBezTo>
                  <a:cubicBezTo>
                    <a:pt x="25" y="15"/>
                    <a:pt x="27" y="14"/>
                    <a:pt x="28" y="14"/>
                  </a:cubicBezTo>
                  <a:cubicBezTo>
                    <a:pt x="29" y="14"/>
                    <a:pt x="29" y="12"/>
                    <a:pt x="29" y="11"/>
                  </a:cubicBezTo>
                  <a:cubicBezTo>
                    <a:pt x="29" y="11"/>
                    <a:pt x="30" y="11"/>
                    <a:pt x="31" y="10"/>
                  </a:cubicBezTo>
                  <a:cubicBezTo>
                    <a:pt x="32" y="10"/>
                    <a:pt x="33" y="9"/>
                    <a:pt x="34" y="8"/>
                  </a:cubicBezTo>
                  <a:cubicBezTo>
                    <a:pt x="34" y="7"/>
                    <a:pt x="35" y="6"/>
                    <a:pt x="34" y="6"/>
                  </a:cubicBezTo>
                  <a:cubicBezTo>
                    <a:pt x="33" y="5"/>
                    <a:pt x="32" y="7"/>
                    <a:pt x="33" y="5"/>
                  </a:cubicBezTo>
                  <a:cubicBezTo>
                    <a:pt x="34" y="4"/>
                    <a:pt x="35" y="4"/>
                    <a:pt x="36" y="3"/>
                  </a:cubicBezTo>
                  <a:cubicBezTo>
                    <a:pt x="37" y="1"/>
                    <a:pt x="37" y="1"/>
                    <a:pt x="37" y="0"/>
                  </a:cubicBezTo>
                  <a:cubicBezTo>
                    <a:pt x="37" y="0"/>
                    <a:pt x="36" y="0"/>
                    <a:pt x="36" y="0"/>
                  </a:cubicBezTo>
                  <a:cubicBezTo>
                    <a:pt x="35" y="1"/>
                    <a:pt x="35" y="2"/>
                    <a:pt x="33" y="2"/>
                  </a:cubicBezTo>
                  <a:cubicBezTo>
                    <a:pt x="32" y="3"/>
                    <a:pt x="33" y="3"/>
                    <a:pt x="31" y="3"/>
                  </a:cubicBezTo>
                  <a:cubicBezTo>
                    <a:pt x="29" y="3"/>
                    <a:pt x="29" y="4"/>
                    <a:pt x="28" y="5"/>
                  </a:cubicBezTo>
                  <a:cubicBezTo>
                    <a:pt x="28" y="5"/>
                    <a:pt x="28" y="5"/>
                    <a:pt x="27" y="6"/>
                  </a:cubicBezTo>
                  <a:cubicBezTo>
                    <a:pt x="26" y="7"/>
                    <a:pt x="26" y="7"/>
                    <a:pt x="25" y="8"/>
                  </a:cubicBezTo>
                  <a:cubicBezTo>
                    <a:pt x="24" y="9"/>
                    <a:pt x="24" y="9"/>
                    <a:pt x="23" y="10"/>
                  </a:cubicBezTo>
                  <a:cubicBezTo>
                    <a:pt x="22" y="10"/>
                    <a:pt x="22" y="10"/>
                    <a:pt x="21" y="10"/>
                  </a:cubicBezTo>
                  <a:cubicBezTo>
                    <a:pt x="20" y="9"/>
                    <a:pt x="19" y="9"/>
                    <a:pt x="20" y="9"/>
                  </a:cubicBezTo>
                  <a:cubicBezTo>
                    <a:pt x="21" y="8"/>
                    <a:pt x="23" y="8"/>
                    <a:pt x="23" y="7"/>
                  </a:cubicBezTo>
                  <a:cubicBezTo>
                    <a:pt x="23" y="7"/>
                    <a:pt x="25" y="6"/>
                    <a:pt x="24" y="5"/>
                  </a:cubicBezTo>
                  <a:cubicBezTo>
                    <a:pt x="24" y="5"/>
                    <a:pt x="24" y="4"/>
                    <a:pt x="22" y="4"/>
                  </a:cubicBezTo>
                  <a:cubicBezTo>
                    <a:pt x="21" y="4"/>
                    <a:pt x="20" y="6"/>
                    <a:pt x="19" y="5"/>
                  </a:cubicBezTo>
                  <a:cubicBezTo>
                    <a:pt x="19" y="5"/>
                    <a:pt x="19" y="5"/>
                    <a:pt x="19" y="5"/>
                  </a:cubicBezTo>
                  <a:cubicBezTo>
                    <a:pt x="13" y="8"/>
                    <a:pt x="7" y="11"/>
                    <a:pt x="1" y="15"/>
                  </a:cubicBezTo>
                  <a:cubicBezTo>
                    <a:pt x="2" y="15"/>
                    <a:pt x="2" y="16"/>
                    <a:pt x="3" y="16"/>
                  </a:cubicBezTo>
                  <a:cubicBezTo>
                    <a:pt x="3" y="16"/>
                    <a:pt x="4" y="16"/>
                    <a:pt x="5" y="16"/>
                  </a:cubicBezTo>
                  <a:cubicBezTo>
                    <a:pt x="5" y="16"/>
                    <a:pt x="7" y="16"/>
                    <a:pt x="5" y="17"/>
                  </a:cubicBezTo>
                  <a:cubicBezTo>
                    <a:pt x="4" y="18"/>
                    <a:pt x="4" y="18"/>
                    <a:pt x="3" y="18"/>
                  </a:cubicBezTo>
                  <a:cubicBezTo>
                    <a:pt x="2" y="19"/>
                    <a:pt x="1" y="19"/>
                    <a:pt x="0" y="20"/>
                  </a:cubicBezTo>
                  <a:cubicBezTo>
                    <a:pt x="0" y="20"/>
                    <a:pt x="0" y="21"/>
                    <a:pt x="0" y="21"/>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20" name="Freeform 99"/>
            <p:cNvSpPr/>
            <p:nvPr/>
          </p:nvSpPr>
          <p:spPr bwMode="auto">
            <a:xfrm>
              <a:off x="2353821" y="2455820"/>
              <a:ext cx="32880" cy="22497"/>
            </a:xfrm>
            <a:custGeom>
              <a:avLst/>
              <a:gdLst>
                <a:gd name="T0" fmla="*/ 7 w 16"/>
                <a:gd name="T1" fmla="*/ 4 h 11"/>
                <a:gd name="T2" fmla="*/ 5 w 16"/>
                <a:gd name="T3" fmla="*/ 4 h 11"/>
                <a:gd name="T4" fmla="*/ 4 w 16"/>
                <a:gd name="T5" fmla="*/ 5 h 11"/>
                <a:gd name="T6" fmla="*/ 3 w 16"/>
                <a:gd name="T7" fmla="*/ 7 h 11"/>
                <a:gd name="T8" fmla="*/ 1 w 16"/>
                <a:gd name="T9" fmla="*/ 9 h 11"/>
                <a:gd name="T10" fmla="*/ 3 w 16"/>
                <a:gd name="T11" fmla="*/ 11 h 11"/>
                <a:gd name="T12" fmla="*/ 6 w 16"/>
                <a:gd name="T13" fmla="*/ 10 h 11"/>
                <a:gd name="T14" fmla="*/ 10 w 16"/>
                <a:gd name="T15" fmla="*/ 11 h 11"/>
                <a:gd name="T16" fmla="*/ 10 w 16"/>
                <a:gd name="T17" fmla="*/ 8 h 11"/>
                <a:gd name="T18" fmla="*/ 12 w 16"/>
                <a:gd name="T19" fmla="*/ 6 h 11"/>
                <a:gd name="T20" fmla="*/ 11 w 16"/>
                <a:gd name="T21" fmla="*/ 5 h 11"/>
                <a:gd name="T22" fmla="*/ 15 w 16"/>
                <a:gd name="T23" fmla="*/ 3 h 11"/>
                <a:gd name="T24" fmla="*/ 15 w 16"/>
                <a:gd name="T25" fmla="*/ 0 h 11"/>
                <a:gd name="T26" fmla="*/ 13 w 16"/>
                <a:gd name="T27" fmla="*/ 0 h 11"/>
                <a:gd name="T28" fmla="*/ 10 w 16"/>
                <a:gd name="T29" fmla="*/ 2 h 11"/>
                <a:gd name="T30" fmla="*/ 7 w 16"/>
                <a:gd name="T3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1">
                  <a:moveTo>
                    <a:pt x="7" y="4"/>
                  </a:moveTo>
                  <a:cubicBezTo>
                    <a:pt x="5" y="4"/>
                    <a:pt x="5" y="4"/>
                    <a:pt x="5" y="4"/>
                  </a:cubicBezTo>
                  <a:cubicBezTo>
                    <a:pt x="5" y="4"/>
                    <a:pt x="4" y="5"/>
                    <a:pt x="4" y="5"/>
                  </a:cubicBezTo>
                  <a:cubicBezTo>
                    <a:pt x="4" y="6"/>
                    <a:pt x="4" y="7"/>
                    <a:pt x="3" y="7"/>
                  </a:cubicBezTo>
                  <a:cubicBezTo>
                    <a:pt x="2" y="8"/>
                    <a:pt x="2" y="9"/>
                    <a:pt x="1" y="9"/>
                  </a:cubicBezTo>
                  <a:cubicBezTo>
                    <a:pt x="0" y="9"/>
                    <a:pt x="2" y="11"/>
                    <a:pt x="3" y="11"/>
                  </a:cubicBezTo>
                  <a:cubicBezTo>
                    <a:pt x="4" y="11"/>
                    <a:pt x="5" y="11"/>
                    <a:pt x="6" y="10"/>
                  </a:cubicBezTo>
                  <a:cubicBezTo>
                    <a:pt x="7" y="10"/>
                    <a:pt x="9" y="11"/>
                    <a:pt x="10" y="11"/>
                  </a:cubicBezTo>
                  <a:cubicBezTo>
                    <a:pt x="11" y="10"/>
                    <a:pt x="10" y="9"/>
                    <a:pt x="10" y="8"/>
                  </a:cubicBezTo>
                  <a:cubicBezTo>
                    <a:pt x="9" y="7"/>
                    <a:pt x="11" y="7"/>
                    <a:pt x="12" y="6"/>
                  </a:cubicBezTo>
                  <a:cubicBezTo>
                    <a:pt x="12" y="6"/>
                    <a:pt x="9" y="6"/>
                    <a:pt x="11" y="5"/>
                  </a:cubicBezTo>
                  <a:cubicBezTo>
                    <a:pt x="13" y="4"/>
                    <a:pt x="15" y="4"/>
                    <a:pt x="15" y="3"/>
                  </a:cubicBezTo>
                  <a:cubicBezTo>
                    <a:pt x="16" y="2"/>
                    <a:pt x="15" y="0"/>
                    <a:pt x="15" y="0"/>
                  </a:cubicBezTo>
                  <a:cubicBezTo>
                    <a:pt x="14" y="0"/>
                    <a:pt x="13" y="0"/>
                    <a:pt x="13" y="0"/>
                  </a:cubicBezTo>
                  <a:cubicBezTo>
                    <a:pt x="12" y="0"/>
                    <a:pt x="11" y="1"/>
                    <a:pt x="10" y="2"/>
                  </a:cubicBezTo>
                  <a:cubicBezTo>
                    <a:pt x="9" y="3"/>
                    <a:pt x="8" y="4"/>
                    <a:pt x="7" y="4"/>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21" name="Freeform 100"/>
            <p:cNvSpPr/>
            <p:nvPr/>
          </p:nvSpPr>
          <p:spPr bwMode="auto">
            <a:xfrm>
              <a:off x="2055310" y="2531097"/>
              <a:ext cx="159206" cy="109022"/>
            </a:xfrm>
            <a:custGeom>
              <a:avLst/>
              <a:gdLst>
                <a:gd name="T0" fmla="*/ 4 w 78"/>
                <a:gd name="T1" fmla="*/ 52 h 53"/>
                <a:gd name="T2" fmla="*/ 9 w 78"/>
                <a:gd name="T3" fmla="*/ 51 h 53"/>
                <a:gd name="T4" fmla="*/ 13 w 78"/>
                <a:gd name="T5" fmla="*/ 50 h 53"/>
                <a:gd name="T6" fmla="*/ 16 w 78"/>
                <a:gd name="T7" fmla="*/ 49 h 53"/>
                <a:gd name="T8" fmla="*/ 18 w 78"/>
                <a:gd name="T9" fmla="*/ 49 h 53"/>
                <a:gd name="T10" fmla="*/ 21 w 78"/>
                <a:gd name="T11" fmla="*/ 47 h 53"/>
                <a:gd name="T12" fmla="*/ 23 w 78"/>
                <a:gd name="T13" fmla="*/ 46 h 53"/>
                <a:gd name="T14" fmla="*/ 25 w 78"/>
                <a:gd name="T15" fmla="*/ 45 h 53"/>
                <a:gd name="T16" fmla="*/ 24 w 78"/>
                <a:gd name="T17" fmla="*/ 48 h 53"/>
                <a:gd name="T18" fmla="*/ 27 w 78"/>
                <a:gd name="T19" fmla="*/ 50 h 53"/>
                <a:gd name="T20" fmla="*/ 30 w 78"/>
                <a:gd name="T21" fmla="*/ 51 h 53"/>
                <a:gd name="T22" fmla="*/ 32 w 78"/>
                <a:gd name="T23" fmla="*/ 49 h 53"/>
                <a:gd name="T24" fmla="*/ 36 w 78"/>
                <a:gd name="T25" fmla="*/ 47 h 53"/>
                <a:gd name="T26" fmla="*/ 38 w 78"/>
                <a:gd name="T27" fmla="*/ 44 h 53"/>
                <a:gd name="T28" fmla="*/ 39 w 78"/>
                <a:gd name="T29" fmla="*/ 42 h 53"/>
                <a:gd name="T30" fmla="*/ 40 w 78"/>
                <a:gd name="T31" fmla="*/ 40 h 53"/>
                <a:gd name="T32" fmla="*/ 42 w 78"/>
                <a:gd name="T33" fmla="*/ 41 h 53"/>
                <a:gd name="T34" fmla="*/ 45 w 78"/>
                <a:gd name="T35" fmla="*/ 40 h 53"/>
                <a:gd name="T36" fmla="*/ 47 w 78"/>
                <a:gd name="T37" fmla="*/ 39 h 53"/>
                <a:gd name="T38" fmla="*/ 47 w 78"/>
                <a:gd name="T39" fmla="*/ 35 h 53"/>
                <a:gd name="T40" fmla="*/ 48 w 78"/>
                <a:gd name="T41" fmla="*/ 32 h 53"/>
                <a:gd name="T42" fmla="*/ 48 w 78"/>
                <a:gd name="T43" fmla="*/ 29 h 53"/>
                <a:gd name="T44" fmla="*/ 49 w 78"/>
                <a:gd name="T45" fmla="*/ 28 h 53"/>
                <a:gd name="T46" fmla="*/ 55 w 78"/>
                <a:gd name="T47" fmla="*/ 22 h 53"/>
                <a:gd name="T48" fmla="*/ 59 w 78"/>
                <a:gd name="T49" fmla="*/ 18 h 53"/>
                <a:gd name="T50" fmla="*/ 63 w 78"/>
                <a:gd name="T51" fmla="*/ 16 h 53"/>
                <a:gd name="T52" fmla="*/ 66 w 78"/>
                <a:gd name="T53" fmla="*/ 12 h 53"/>
                <a:gd name="T54" fmla="*/ 70 w 78"/>
                <a:gd name="T55" fmla="*/ 10 h 53"/>
                <a:gd name="T56" fmla="*/ 73 w 78"/>
                <a:gd name="T57" fmla="*/ 8 h 53"/>
                <a:gd name="T58" fmla="*/ 77 w 78"/>
                <a:gd name="T59" fmla="*/ 6 h 53"/>
                <a:gd name="T60" fmla="*/ 75 w 78"/>
                <a:gd name="T61" fmla="*/ 5 h 53"/>
                <a:gd name="T62" fmla="*/ 70 w 78"/>
                <a:gd name="T63" fmla="*/ 6 h 53"/>
                <a:gd name="T64" fmla="*/ 68 w 78"/>
                <a:gd name="T65" fmla="*/ 8 h 53"/>
                <a:gd name="T66" fmla="*/ 65 w 78"/>
                <a:gd name="T67" fmla="*/ 8 h 53"/>
                <a:gd name="T68" fmla="*/ 61 w 78"/>
                <a:gd name="T69" fmla="*/ 10 h 53"/>
                <a:gd name="T70" fmla="*/ 59 w 78"/>
                <a:gd name="T71" fmla="*/ 13 h 53"/>
                <a:gd name="T72" fmla="*/ 56 w 78"/>
                <a:gd name="T73" fmla="*/ 15 h 53"/>
                <a:gd name="T74" fmla="*/ 53 w 78"/>
                <a:gd name="T75" fmla="*/ 17 h 53"/>
                <a:gd name="T76" fmla="*/ 50 w 78"/>
                <a:gd name="T77" fmla="*/ 19 h 53"/>
                <a:gd name="T78" fmla="*/ 53 w 78"/>
                <a:gd name="T79" fmla="*/ 16 h 53"/>
                <a:gd name="T80" fmla="*/ 56 w 78"/>
                <a:gd name="T81" fmla="*/ 12 h 53"/>
                <a:gd name="T82" fmla="*/ 52 w 78"/>
                <a:gd name="T83" fmla="*/ 13 h 53"/>
                <a:gd name="T84" fmla="*/ 52 w 78"/>
                <a:gd name="T85" fmla="*/ 9 h 53"/>
                <a:gd name="T86" fmla="*/ 55 w 78"/>
                <a:gd name="T87" fmla="*/ 6 h 53"/>
                <a:gd name="T88" fmla="*/ 59 w 78"/>
                <a:gd name="T89" fmla="*/ 4 h 53"/>
                <a:gd name="T90" fmla="*/ 59 w 78"/>
                <a:gd name="T91" fmla="*/ 0 h 53"/>
                <a:gd name="T92" fmla="*/ 16 w 78"/>
                <a:gd name="T93" fmla="*/ 31 h 53"/>
                <a:gd name="T94" fmla="*/ 21 w 78"/>
                <a:gd name="T95" fmla="*/ 31 h 53"/>
                <a:gd name="T96" fmla="*/ 22 w 78"/>
                <a:gd name="T97" fmla="*/ 33 h 53"/>
                <a:gd name="T98" fmla="*/ 22 w 78"/>
                <a:gd name="T99" fmla="*/ 35 h 53"/>
                <a:gd name="T100" fmla="*/ 17 w 78"/>
                <a:gd name="T101" fmla="*/ 35 h 53"/>
                <a:gd name="T102" fmla="*/ 13 w 78"/>
                <a:gd name="T103" fmla="*/ 37 h 53"/>
                <a:gd name="T104" fmla="*/ 9 w 78"/>
                <a:gd name="T105" fmla="*/ 38 h 53"/>
                <a:gd name="T106" fmla="*/ 7 w 78"/>
                <a:gd name="T107" fmla="*/ 40 h 53"/>
                <a:gd name="T108" fmla="*/ 4 w 78"/>
                <a:gd name="T109" fmla="*/ 43 h 53"/>
                <a:gd name="T110" fmla="*/ 4 w 78"/>
                <a:gd name="T111" fmla="*/ 46 h 53"/>
                <a:gd name="T112" fmla="*/ 7 w 78"/>
                <a:gd name="T113" fmla="*/ 46 h 53"/>
                <a:gd name="T114" fmla="*/ 2 w 78"/>
                <a:gd name="T115" fmla="*/ 5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53">
                  <a:moveTo>
                    <a:pt x="1" y="52"/>
                  </a:moveTo>
                  <a:cubicBezTo>
                    <a:pt x="3" y="52"/>
                    <a:pt x="3" y="53"/>
                    <a:pt x="4" y="52"/>
                  </a:cubicBezTo>
                  <a:cubicBezTo>
                    <a:pt x="5" y="52"/>
                    <a:pt x="6" y="51"/>
                    <a:pt x="6" y="51"/>
                  </a:cubicBezTo>
                  <a:cubicBezTo>
                    <a:pt x="6" y="51"/>
                    <a:pt x="8" y="51"/>
                    <a:pt x="9" y="51"/>
                  </a:cubicBezTo>
                  <a:cubicBezTo>
                    <a:pt x="9" y="51"/>
                    <a:pt x="10" y="51"/>
                    <a:pt x="10" y="51"/>
                  </a:cubicBezTo>
                  <a:cubicBezTo>
                    <a:pt x="11" y="51"/>
                    <a:pt x="12" y="50"/>
                    <a:pt x="13" y="50"/>
                  </a:cubicBezTo>
                  <a:cubicBezTo>
                    <a:pt x="13" y="50"/>
                    <a:pt x="14" y="50"/>
                    <a:pt x="14" y="50"/>
                  </a:cubicBezTo>
                  <a:cubicBezTo>
                    <a:pt x="15" y="50"/>
                    <a:pt x="15" y="50"/>
                    <a:pt x="16" y="49"/>
                  </a:cubicBezTo>
                  <a:cubicBezTo>
                    <a:pt x="16" y="49"/>
                    <a:pt x="17" y="49"/>
                    <a:pt x="17" y="49"/>
                  </a:cubicBezTo>
                  <a:cubicBezTo>
                    <a:pt x="18" y="49"/>
                    <a:pt x="18" y="49"/>
                    <a:pt x="18" y="49"/>
                  </a:cubicBezTo>
                  <a:cubicBezTo>
                    <a:pt x="18" y="48"/>
                    <a:pt x="19" y="48"/>
                    <a:pt x="19" y="48"/>
                  </a:cubicBezTo>
                  <a:cubicBezTo>
                    <a:pt x="20" y="47"/>
                    <a:pt x="20" y="47"/>
                    <a:pt x="21" y="47"/>
                  </a:cubicBezTo>
                  <a:cubicBezTo>
                    <a:pt x="22" y="46"/>
                    <a:pt x="22" y="46"/>
                    <a:pt x="22" y="46"/>
                  </a:cubicBezTo>
                  <a:cubicBezTo>
                    <a:pt x="23" y="46"/>
                    <a:pt x="23" y="46"/>
                    <a:pt x="23" y="46"/>
                  </a:cubicBezTo>
                  <a:cubicBezTo>
                    <a:pt x="24" y="44"/>
                    <a:pt x="24" y="44"/>
                    <a:pt x="24" y="44"/>
                  </a:cubicBezTo>
                  <a:cubicBezTo>
                    <a:pt x="25" y="45"/>
                    <a:pt x="25" y="45"/>
                    <a:pt x="25" y="45"/>
                  </a:cubicBezTo>
                  <a:cubicBezTo>
                    <a:pt x="24" y="45"/>
                    <a:pt x="24" y="46"/>
                    <a:pt x="24" y="46"/>
                  </a:cubicBezTo>
                  <a:cubicBezTo>
                    <a:pt x="24" y="47"/>
                    <a:pt x="23" y="48"/>
                    <a:pt x="24" y="48"/>
                  </a:cubicBezTo>
                  <a:cubicBezTo>
                    <a:pt x="25" y="49"/>
                    <a:pt x="25" y="49"/>
                    <a:pt x="26" y="49"/>
                  </a:cubicBezTo>
                  <a:cubicBezTo>
                    <a:pt x="26" y="50"/>
                    <a:pt x="27" y="50"/>
                    <a:pt x="27" y="50"/>
                  </a:cubicBezTo>
                  <a:cubicBezTo>
                    <a:pt x="27" y="51"/>
                    <a:pt x="27" y="52"/>
                    <a:pt x="28" y="52"/>
                  </a:cubicBezTo>
                  <a:cubicBezTo>
                    <a:pt x="29" y="52"/>
                    <a:pt x="29" y="52"/>
                    <a:pt x="30" y="51"/>
                  </a:cubicBezTo>
                  <a:cubicBezTo>
                    <a:pt x="30" y="51"/>
                    <a:pt x="31" y="51"/>
                    <a:pt x="31" y="50"/>
                  </a:cubicBezTo>
                  <a:cubicBezTo>
                    <a:pt x="31" y="50"/>
                    <a:pt x="31" y="49"/>
                    <a:pt x="32" y="49"/>
                  </a:cubicBezTo>
                  <a:cubicBezTo>
                    <a:pt x="32" y="49"/>
                    <a:pt x="33" y="49"/>
                    <a:pt x="34" y="49"/>
                  </a:cubicBezTo>
                  <a:cubicBezTo>
                    <a:pt x="35" y="49"/>
                    <a:pt x="35" y="47"/>
                    <a:pt x="36" y="47"/>
                  </a:cubicBezTo>
                  <a:cubicBezTo>
                    <a:pt x="36" y="47"/>
                    <a:pt x="37" y="47"/>
                    <a:pt x="37" y="46"/>
                  </a:cubicBezTo>
                  <a:cubicBezTo>
                    <a:pt x="38" y="45"/>
                    <a:pt x="38" y="45"/>
                    <a:pt x="38" y="44"/>
                  </a:cubicBezTo>
                  <a:cubicBezTo>
                    <a:pt x="38" y="44"/>
                    <a:pt x="37" y="44"/>
                    <a:pt x="38" y="43"/>
                  </a:cubicBezTo>
                  <a:cubicBezTo>
                    <a:pt x="39" y="43"/>
                    <a:pt x="39" y="43"/>
                    <a:pt x="39" y="42"/>
                  </a:cubicBezTo>
                  <a:cubicBezTo>
                    <a:pt x="39" y="42"/>
                    <a:pt x="39" y="41"/>
                    <a:pt x="39" y="41"/>
                  </a:cubicBezTo>
                  <a:cubicBezTo>
                    <a:pt x="40" y="40"/>
                    <a:pt x="40" y="40"/>
                    <a:pt x="40" y="40"/>
                  </a:cubicBezTo>
                  <a:cubicBezTo>
                    <a:pt x="41" y="41"/>
                    <a:pt x="41" y="41"/>
                    <a:pt x="41" y="41"/>
                  </a:cubicBezTo>
                  <a:cubicBezTo>
                    <a:pt x="42" y="41"/>
                    <a:pt x="42" y="41"/>
                    <a:pt x="42" y="41"/>
                  </a:cubicBezTo>
                  <a:cubicBezTo>
                    <a:pt x="43" y="41"/>
                    <a:pt x="43" y="41"/>
                    <a:pt x="44" y="41"/>
                  </a:cubicBezTo>
                  <a:cubicBezTo>
                    <a:pt x="44" y="41"/>
                    <a:pt x="44" y="40"/>
                    <a:pt x="45" y="40"/>
                  </a:cubicBezTo>
                  <a:cubicBezTo>
                    <a:pt x="46" y="40"/>
                    <a:pt x="46" y="40"/>
                    <a:pt x="47" y="39"/>
                  </a:cubicBezTo>
                  <a:cubicBezTo>
                    <a:pt x="47" y="39"/>
                    <a:pt x="47" y="39"/>
                    <a:pt x="47" y="39"/>
                  </a:cubicBezTo>
                  <a:cubicBezTo>
                    <a:pt x="48" y="38"/>
                    <a:pt x="48" y="37"/>
                    <a:pt x="48" y="37"/>
                  </a:cubicBezTo>
                  <a:cubicBezTo>
                    <a:pt x="47" y="36"/>
                    <a:pt x="47" y="35"/>
                    <a:pt x="47" y="35"/>
                  </a:cubicBezTo>
                  <a:cubicBezTo>
                    <a:pt x="47" y="34"/>
                    <a:pt x="48" y="34"/>
                    <a:pt x="48" y="34"/>
                  </a:cubicBezTo>
                  <a:cubicBezTo>
                    <a:pt x="48" y="33"/>
                    <a:pt x="48" y="32"/>
                    <a:pt x="48" y="32"/>
                  </a:cubicBezTo>
                  <a:cubicBezTo>
                    <a:pt x="47" y="31"/>
                    <a:pt x="47" y="31"/>
                    <a:pt x="47" y="31"/>
                  </a:cubicBezTo>
                  <a:cubicBezTo>
                    <a:pt x="48" y="30"/>
                    <a:pt x="48" y="30"/>
                    <a:pt x="48" y="29"/>
                  </a:cubicBezTo>
                  <a:cubicBezTo>
                    <a:pt x="48" y="29"/>
                    <a:pt x="48" y="28"/>
                    <a:pt x="48" y="28"/>
                  </a:cubicBezTo>
                  <a:cubicBezTo>
                    <a:pt x="48" y="28"/>
                    <a:pt x="49" y="28"/>
                    <a:pt x="49" y="28"/>
                  </a:cubicBezTo>
                  <a:cubicBezTo>
                    <a:pt x="50" y="27"/>
                    <a:pt x="51" y="26"/>
                    <a:pt x="51" y="26"/>
                  </a:cubicBezTo>
                  <a:cubicBezTo>
                    <a:pt x="51" y="26"/>
                    <a:pt x="54" y="22"/>
                    <a:pt x="55" y="22"/>
                  </a:cubicBezTo>
                  <a:cubicBezTo>
                    <a:pt x="56" y="22"/>
                    <a:pt x="57" y="20"/>
                    <a:pt x="58" y="20"/>
                  </a:cubicBezTo>
                  <a:cubicBezTo>
                    <a:pt x="59" y="19"/>
                    <a:pt x="59" y="19"/>
                    <a:pt x="59" y="18"/>
                  </a:cubicBezTo>
                  <a:cubicBezTo>
                    <a:pt x="60" y="18"/>
                    <a:pt x="61" y="18"/>
                    <a:pt x="61" y="18"/>
                  </a:cubicBezTo>
                  <a:cubicBezTo>
                    <a:pt x="62" y="17"/>
                    <a:pt x="62" y="16"/>
                    <a:pt x="63" y="16"/>
                  </a:cubicBezTo>
                  <a:cubicBezTo>
                    <a:pt x="63" y="15"/>
                    <a:pt x="64" y="14"/>
                    <a:pt x="65" y="14"/>
                  </a:cubicBezTo>
                  <a:cubicBezTo>
                    <a:pt x="65" y="14"/>
                    <a:pt x="66" y="12"/>
                    <a:pt x="66" y="12"/>
                  </a:cubicBezTo>
                  <a:cubicBezTo>
                    <a:pt x="67" y="13"/>
                    <a:pt x="69" y="11"/>
                    <a:pt x="69" y="11"/>
                  </a:cubicBezTo>
                  <a:cubicBezTo>
                    <a:pt x="69" y="11"/>
                    <a:pt x="69" y="9"/>
                    <a:pt x="70" y="10"/>
                  </a:cubicBezTo>
                  <a:cubicBezTo>
                    <a:pt x="70" y="10"/>
                    <a:pt x="69" y="9"/>
                    <a:pt x="70" y="9"/>
                  </a:cubicBezTo>
                  <a:cubicBezTo>
                    <a:pt x="71" y="9"/>
                    <a:pt x="72" y="9"/>
                    <a:pt x="73" y="8"/>
                  </a:cubicBezTo>
                  <a:cubicBezTo>
                    <a:pt x="74" y="8"/>
                    <a:pt x="75" y="8"/>
                    <a:pt x="75" y="7"/>
                  </a:cubicBezTo>
                  <a:cubicBezTo>
                    <a:pt x="76" y="7"/>
                    <a:pt x="77" y="7"/>
                    <a:pt x="77" y="6"/>
                  </a:cubicBezTo>
                  <a:cubicBezTo>
                    <a:pt x="78" y="5"/>
                    <a:pt x="78" y="4"/>
                    <a:pt x="77" y="4"/>
                  </a:cubicBezTo>
                  <a:cubicBezTo>
                    <a:pt x="76" y="4"/>
                    <a:pt x="75" y="4"/>
                    <a:pt x="75" y="5"/>
                  </a:cubicBezTo>
                  <a:cubicBezTo>
                    <a:pt x="74" y="5"/>
                    <a:pt x="75" y="6"/>
                    <a:pt x="73" y="6"/>
                  </a:cubicBezTo>
                  <a:cubicBezTo>
                    <a:pt x="72" y="6"/>
                    <a:pt x="71" y="5"/>
                    <a:pt x="70" y="6"/>
                  </a:cubicBezTo>
                  <a:cubicBezTo>
                    <a:pt x="70" y="6"/>
                    <a:pt x="70" y="7"/>
                    <a:pt x="69" y="7"/>
                  </a:cubicBezTo>
                  <a:cubicBezTo>
                    <a:pt x="69" y="8"/>
                    <a:pt x="68" y="8"/>
                    <a:pt x="68" y="8"/>
                  </a:cubicBezTo>
                  <a:cubicBezTo>
                    <a:pt x="68" y="8"/>
                    <a:pt x="68" y="8"/>
                    <a:pt x="67" y="8"/>
                  </a:cubicBezTo>
                  <a:cubicBezTo>
                    <a:pt x="66" y="8"/>
                    <a:pt x="66" y="8"/>
                    <a:pt x="65" y="8"/>
                  </a:cubicBezTo>
                  <a:cubicBezTo>
                    <a:pt x="64" y="9"/>
                    <a:pt x="63" y="9"/>
                    <a:pt x="63" y="9"/>
                  </a:cubicBezTo>
                  <a:cubicBezTo>
                    <a:pt x="62" y="10"/>
                    <a:pt x="61" y="10"/>
                    <a:pt x="61" y="10"/>
                  </a:cubicBezTo>
                  <a:cubicBezTo>
                    <a:pt x="61" y="11"/>
                    <a:pt x="61" y="11"/>
                    <a:pt x="60" y="12"/>
                  </a:cubicBezTo>
                  <a:cubicBezTo>
                    <a:pt x="60" y="12"/>
                    <a:pt x="60" y="12"/>
                    <a:pt x="59" y="13"/>
                  </a:cubicBezTo>
                  <a:cubicBezTo>
                    <a:pt x="59" y="13"/>
                    <a:pt x="59" y="13"/>
                    <a:pt x="58" y="14"/>
                  </a:cubicBezTo>
                  <a:cubicBezTo>
                    <a:pt x="57" y="14"/>
                    <a:pt x="56" y="15"/>
                    <a:pt x="56" y="15"/>
                  </a:cubicBezTo>
                  <a:cubicBezTo>
                    <a:pt x="56" y="15"/>
                    <a:pt x="56" y="15"/>
                    <a:pt x="55" y="16"/>
                  </a:cubicBezTo>
                  <a:cubicBezTo>
                    <a:pt x="55" y="17"/>
                    <a:pt x="54" y="17"/>
                    <a:pt x="53" y="17"/>
                  </a:cubicBezTo>
                  <a:cubicBezTo>
                    <a:pt x="53" y="18"/>
                    <a:pt x="52" y="19"/>
                    <a:pt x="51" y="19"/>
                  </a:cubicBezTo>
                  <a:cubicBezTo>
                    <a:pt x="51" y="19"/>
                    <a:pt x="50" y="20"/>
                    <a:pt x="50" y="19"/>
                  </a:cubicBezTo>
                  <a:cubicBezTo>
                    <a:pt x="50" y="19"/>
                    <a:pt x="51" y="17"/>
                    <a:pt x="52" y="17"/>
                  </a:cubicBezTo>
                  <a:cubicBezTo>
                    <a:pt x="52" y="17"/>
                    <a:pt x="52" y="16"/>
                    <a:pt x="53" y="16"/>
                  </a:cubicBezTo>
                  <a:cubicBezTo>
                    <a:pt x="54" y="15"/>
                    <a:pt x="55" y="14"/>
                    <a:pt x="56" y="13"/>
                  </a:cubicBezTo>
                  <a:cubicBezTo>
                    <a:pt x="56" y="13"/>
                    <a:pt x="56" y="12"/>
                    <a:pt x="56" y="12"/>
                  </a:cubicBezTo>
                  <a:cubicBezTo>
                    <a:pt x="55" y="12"/>
                    <a:pt x="55" y="12"/>
                    <a:pt x="54" y="13"/>
                  </a:cubicBezTo>
                  <a:cubicBezTo>
                    <a:pt x="53" y="13"/>
                    <a:pt x="52" y="14"/>
                    <a:pt x="52" y="13"/>
                  </a:cubicBezTo>
                  <a:cubicBezTo>
                    <a:pt x="52" y="12"/>
                    <a:pt x="52" y="12"/>
                    <a:pt x="52" y="11"/>
                  </a:cubicBezTo>
                  <a:cubicBezTo>
                    <a:pt x="52" y="10"/>
                    <a:pt x="51" y="10"/>
                    <a:pt x="52" y="9"/>
                  </a:cubicBezTo>
                  <a:cubicBezTo>
                    <a:pt x="52" y="9"/>
                    <a:pt x="53" y="8"/>
                    <a:pt x="54" y="8"/>
                  </a:cubicBezTo>
                  <a:cubicBezTo>
                    <a:pt x="55" y="7"/>
                    <a:pt x="55" y="7"/>
                    <a:pt x="55" y="6"/>
                  </a:cubicBezTo>
                  <a:cubicBezTo>
                    <a:pt x="56" y="6"/>
                    <a:pt x="55" y="5"/>
                    <a:pt x="56" y="5"/>
                  </a:cubicBezTo>
                  <a:cubicBezTo>
                    <a:pt x="57" y="5"/>
                    <a:pt x="59" y="4"/>
                    <a:pt x="59" y="4"/>
                  </a:cubicBezTo>
                  <a:cubicBezTo>
                    <a:pt x="59" y="3"/>
                    <a:pt x="59" y="2"/>
                    <a:pt x="59" y="1"/>
                  </a:cubicBezTo>
                  <a:cubicBezTo>
                    <a:pt x="59" y="1"/>
                    <a:pt x="59" y="1"/>
                    <a:pt x="59" y="0"/>
                  </a:cubicBezTo>
                  <a:cubicBezTo>
                    <a:pt x="44" y="9"/>
                    <a:pt x="29" y="19"/>
                    <a:pt x="14" y="30"/>
                  </a:cubicBezTo>
                  <a:cubicBezTo>
                    <a:pt x="15" y="30"/>
                    <a:pt x="16" y="31"/>
                    <a:pt x="16" y="31"/>
                  </a:cubicBezTo>
                  <a:cubicBezTo>
                    <a:pt x="16" y="31"/>
                    <a:pt x="18" y="32"/>
                    <a:pt x="18" y="32"/>
                  </a:cubicBezTo>
                  <a:cubicBezTo>
                    <a:pt x="19" y="31"/>
                    <a:pt x="21" y="32"/>
                    <a:pt x="21" y="31"/>
                  </a:cubicBezTo>
                  <a:cubicBezTo>
                    <a:pt x="21" y="31"/>
                    <a:pt x="22" y="31"/>
                    <a:pt x="22" y="31"/>
                  </a:cubicBezTo>
                  <a:cubicBezTo>
                    <a:pt x="22" y="32"/>
                    <a:pt x="22" y="32"/>
                    <a:pt x="22" y="33"/>
                  </a:cubicBezTo>
                  <a:cubicBezTo>
                    <a:pt x="23" y="34"/>
                    <a:pt x="22" y="34"/>
                    <a:pt x="22" y="34"/>
                  </a:cubicBezTo>
                  <a:cubicBezTo>
                    <a:pt x="22" y="35"/>
                    <a:pt x="22" y="35"/>
                    <a:pt x="22" y="35"/>
                  </a:cubicBezTo>
                  <a:cubicBezTo>
                    <a:pt x="21" y="35"/>
                    <a:pt x="20" y="36"/>
                    <a:pt x="19" y="36"/>
                  </a:cubicBezTo>
                  <a:cubicBezTo>
                    <a:pt x="19" y="35"/>
                    <a:pt x="19" y="35"/>
                    <a:pt x="17" y="35"/>
                  </a:cubicBezTo>
                  <a:cubicBezTo>
                    <a:pt x="16" y="35"/>
                    <a:pt x="16" y="35"/>
                    <a:pt x="15" y="36"/>
                  </a:cubicBezTo>
                  <a:cubicBezTo>
                    <a:pt x="14" y="36"/>
                    <a:pt x="14" y="37"/>
                    <a:pt x="13" y="37"/>
                  </a:cubicBezTo>
                  <a:cubicBezTo>
                    <a:pt x="13" y="37"/>
                    <a:pt x="12" y="38"/>
                    <a:pt x="11" y="38"/>
                  </a:cubicBezTo>
                  <a:cubicBezTo>
                    <a:pt x="10" y="38"/>
                    <a:pt x="10" y="38"/>
                    <a:pt x="9" y="38"/>
                  </a:cubicBezTo>
                  <a:cubicBezTo>
                    <a:pt x="9" y="38"/>
                    <a:pt x="8" y="38"/>
                    <a:pt x="8" y="39"/>
                  </a:cubicBezTo>
                  <a:cubicBezTo>
                    <a:pt x="8" y="40"/>
                    <a:pt x="8" y="40"/>
                    <a:pt x="7" y="40"/>
                  </a:cubicBezTo>
                  <a:cubicBezTo>
                    <a:pt x="6" y="41"/>
                    <a:pt x="5" y="41"/>
                    <a:pt x="5" y="42"/>
                  </a:cubicBezTo>
                  <a:cubicBezTo>
                    <a:pt x="5" y="42"/>
                    <a:pt x="4" y="42"/>
                    <a:pt x="4" y="43"/>
                  </a:cubicBezTo>
                  <a:cubicBezTo>
                    <a:pt x="4" y="44"/>
                    <a:pt x="3" y="45"/>
                    <a:pt x="3" y="45"/>
                  </a:cubicBezTo>
                  <a:cubicBezTo>
                    <a:pt x="3" y="45"/>
                    <a:pt x="3" y="45"/>
                    <a:pt x="4" y="46"/>
                  </a:cubicBezTo>
                  <a:cubicBezTo>
                    <a:pt x="4" y="46"/>
                    <a:pt x="5" y="46"/>
                    <a:pt x="5" y="46"/>
                  </a:cubicBezTo>
                  <a:cubicBezTo>
                    <a:pt x="6" y="46"/>
                    <a:pt x="7" y="45"/>
                    <a:pt x="7" y="46"/>
                  </a:cubicBezTo>
                  <a:cubicBezTo>
                    <a:pt x="7" y="46"/>
                    <a:pt x="7" y="47"/>
                    <a:pt x="5" y="48"/>
                  </a:cubicBezTo>
                  <a:cubicBezTo>
                    <a:pt x="2" y="50"/>
                    <a:pt x="2" y="49"/>
                    <a:pt x="2" y="50"/>
                  </a:cubicBezTo>
                  <a:cubicBezTo>
                    <a:pt x="1" y="51"/>
                    <a:pt x="0" y="52"/>
                    <a:pt x="1" y="52"/>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22" name="Freeform 101"/>
            <p:cNvSpPr/>
            <p:nvPr/>
          </p:nvSpPr>
          <p:spPr bwMode="auto">
            <a:xfrm>
              <a:off x="2190289" y="2531097"/>
              <a:ext cx="67490" cy="51050"/>
            </a:xfrm>
            <a:custGeom>
              <a:avLst/>
              <a:gdLst>
                <a:gd name="T0" fmla="*/ 23 w 33"/>
                <a:gd name="T1" fmla="*/ 9 h 25"/>
                <a:gd name="T2" fmla="*/ 26 w 33"/>
                <a:gd name="T3" fmla="*/ 8 h 25"/>
                <a:gd name="T4" fmla="*/ 28 w 33"/>
                <a:gd name="T5" fmla="*/ 8 h 25"/>
                <a:gd name="T6" fmla="*/ 29 w 33"/>
                <a:gd name="T7" fmla="*/ 6 h 25"/>
                <a:gd name="T8" fmla="*/ 32 w 33"/>
                <a:gd name="T9" fmla="*/ 6 h 25"/>
                <a:gd name="T10" fmla="*/ 33 w 33"/>
                <a:gd name="T11" fmla="*/ 3 h 25"/>
                <a:gd name="T12" fmla="*/ 32 w 33"/>
                <a:gd name="T13" fmla="*/ 0 h 25"/>
                <a:gd name="T14" fmla="*/ 29 w 33"/>
                <a:gd name="T15" fmla="*/ 2 h 25"/>
                <a:gd name="T16" fmla="*/ 28 w 33"/>
                <a:gd name="T17" fmla="*/ 4 h 25"/>
                <a:gd name="T18" fmla="*/ 25 w 33"/>
                <a:gd name="T19" fmla="*/ 4 h 25"/>
                <a:gd name="T20" fmla="*/ 23 w 33"/>
                <a:gd name="T21" fmla="*/ 3 h 25"/>
                <a:gd name="T22" fmla="*/ 21 w 33"/>
                <a:gd name="T23" fmla="*/ 4 h 25"/>
                <a:gd name="T24" fmla="*/ 18 w 33"/>
                <a:gd name="T25" fmla="*/ 6 h 25"/>
                <a:gd name="T26" fmla="*/ 17 w 33"/>
                <a:gd name="T27" fmla="*/ 7 h 25"/>
                <a:gd name="T28" fmla="*/ 16 w 33"/>
                <a:gd name="T29" fmla="*/ 8 h 25"/>
                <a:gd name="T30" fmla="*/ 15 w 33"/>
                <a:gd name="T31" fmla="*/ 10 h 25"/>
                <a:gd name="T32" fmla="*/ 13 w 33"/>
                <a:gd name="T33" fmla="*/ 11 h 25"/>
                <a:gd name="T34" fmla="*/ 11 w 33"/>
                <a:gd name="T35" fmla="*/ 13 h 25"/>
                <a:gd name="T36" fmla="*/ 11 w 33"/>
                <a:gd name="T37" fmla="*/ 12 h 25"/>
                <a:gd name="T38" fmla="*/ 10 w 33"/>
                <a:gd name="T39" fmla="*/ 10 h 25"/>
                <a:gd name="T40" fmla="*/ 8 w 33"/>
                <a:gd name="T41" fmla="*/ 11 h 25"/>
                <a:gd name="T42" fmla="*/ 7 w 33"/>
                <a:gd name="T43" fmla="*/ 12 h 25"/>
                <a:gd name="T44" fmla="*/ 5 w 33"/>
                <a:gd name="T45" fmla="*/ 14 h 25"/>
                <a:gd name="T46" fmla="*/ 4 w 33"/>
                <a:gd name="T47" fmla="*/ 15 h 25"/>
                <a:gd name="T48" fmla="*/ 4 w 33"/>
                <a:gd name="T49" fmla="*/ 18 h 25"/>
                <a:gd name="T50" fmla="*/ 2 w 33"/>
                <a:gd name="T51" fmla="*/ 20 h 25"/>
                <a:gd name="T52" fmla="*/ 2 w 33"/>
                <a:gd name="T53" fmla="*/ 22 h 25"/>
                <a:gd name="T54" fmla="*/ 2 w 33"/>
                <a:gd name="T55" fmla="*/ 24 h 25"/>
                <a:gd name="T56" fmla="*/ 1 w 33"/>
                <a:gd name="T57" fmla="*/ 25 h 25"/>
                <a:gd name="T58" fmla="*/ 4 w 33"/>
                <a:gd name="T59" fmla="*/ 24 h 25"/>
                <a:gd name="T60" fmla="*/ 6 w 33"/>
                <a:gd name="T61" fmla="*/ 22 h 25"/>
                <a:gd name="T62" fmla="*/ 8 w 33"/>
                <a:gd name="T63" fmla="*/ 22 h 25"/>
                <a:gd name="T64" fmla="*/ 11 w 33"/>
                <a:gd name="T65" fmla="*/ 21 h 25"/>
                <a:gd name="T66" fmla="*/ 13 w 33"/>
                <a:gd name="T67" fmla="*/ 21 h 25"/>
                <a:gd name="T68" fmla="*/ 16 w 33"/>
                <a:gd name="T69" fmla="*/ 19 h 25"/>
                <a:gd name="T70" fmla="*/ 18 w 33"/>
                <a:gd name="T71" fmla="*/ 17 h 25"/>
                <a:gd name="T72" fmla="*/ 20 w 33"/>
                <a:gd name="T73" fmla="*/ 16 h 25"/>
                <a:gd name="T74" fmla="*/ 22 w 33"/>
                <a:gd name="T75" fmla="*/ 14 h 25"/>
                <a:gd name="T76" fmla="*/ 22 w 33"/>
                <a:gd name="T77" fmla="*/ 12 h 25"/>
                <a:gd name="T78" fmla="*/ 23 w 33"/>
                <a:gd name="T79" fmla="*/ 10 h 25"/>
                <a:gd name="T80" fmla="*/ 23 w 33"/>
                <a:gd name="T8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25">
                  <a:moveTo>
                    <a:pt x="23" y="9"/>
                  </a:moveTo>
                  <a:cubicBezTo>
                    <a:pt x="24" y="8"/>
                    <a:pt x="25" y="9"/>
                    <a:pt x="26" y="8"/>
                  </a:cubicBezTo>
                  <a:cubicBezTo>
                    <a:pt x="27" y="8"/>
                    <a:pt x="28" y="8"/>
                    <a:pt x="28" y="8"/>
                  </a:cubicBezTo>
                  <a:cubicBezTo>
                    <a:pt x="29" y="7"/>
                    <a:pt x="28" y="6"/>
                    <a:pt x="29" y="6"/>
                  </a:cubicBezTo>
                  <a:cubicBezTo>
                    <a:pt x="30" y="6"/>
                    <a:pt x="32" y="7"/>
                    <a:pt x="32" y="6"/>
                  </a:cubicBezTo>
                  <a:cubicBezTo>
                    <a:pt x="32" y="5"/>
                    <a:pt x="32" y="5"/>
                    <a:pt x="33" y="3"/>
                  </a:cubicBezTo>
                  <a:cubicBezTo>
                    <a:pt x="33" y="2"/>
                    <a:pt x="33" y="0"/>
                    <a:pt x="32" y="0"/>
                  </a:cubicBezTo>
                  <a:cubicBezTo>
                    <a:pt x="31" y="1"/>
                    <a:pt x="30" y="1"/>
                    <a:pt x="29" y="2"/>
                  </a:cubicBezTo>
                  <a:cubicBezTo>
                    <a:pt x="29" y="2"/>
                    <a:pt x="29" y="4"/>
                    <a:pt x="28" y="4"/>
                  </a:cubicBezTo>
                  <a:cubicBezTo>
                    <a:pt x="27" y="4"/>
                    <a:pt x="26" y="4"/>
                    <a:pt x="25" y="4"/>
                  </a:cubicBezTo>
                  <a:cubicBezTo>
                    <a:pt x="25" y="3"/>
                    <a:pt x="24" y="3"/>
                    <a:pt x="23" y="3"/>
                  </a:cubicBezTo>
                  <a:cubicBezTo>
                    <a:pt x="22" y="3"/>
                    <a:pt x="22" y="4"/>
                    <a:pt x="21" y="4"/>
                  </a:cubicBezTo>
                  <a:cubicBezTo>
                    <a:pt x="20" y="5"/>
                    <a:pt x="19" y="5"/>
                    <a:pt x="18" y="6"/>
                  </a:cubicBezTo>
                  <a:cubicBezTo>
                    <a:pt x="18" y="6"/>
                    <a:pt x="18" y="7"/>
                    <a:pt x="17" y="7"/>
                  </a:cubicBezTo>
                  <a:cubicBezTo>
                    <a:pt x="17" y="7"/>
                    <a:pt x="16" y="8"/>
                    <a:pt x="16" y="8"/>
                  </a:cubicBezTo>
                  <a:cubicBezTo>
                    <a:pt x="15" y="9"/>
                    <a:pt x="15" y="10"/>
                    <a:pt x="15" y="10"/>
                  </a:cubicBezTo>
                  <a:cubicBezTo>
                    <a:pt x="15" y="10"/>
                    <a:pt x="14" y="11"/>
                    <a:pt x="13" y="11"/>
                  </a:cubicBezTo>
                  <a:cubicBezTo>
                    <a:pt x="13" y="12"/>
                    <a:pt x="12" y="13"/>
                    <a:pt x="11" y="13"/>
                  </a:cubicBezTo>
                  <a:cubicBezTo>
                    <a:pt x="11" y="13"/>
                    <a:pt x="11" y="12"/>
                    <a:pt x="11" y="12"/>
                  </a:cubicBezTo>
                  <a:cubicBezTo>
                    <a:pt x="11" y="11"/>
                    <a:pt x="11" y="10"/>
                    <a:pt x="10" y="10"/>
                  </a:cubicBezTo>
                  <a:cubicBezTo>
                    <a:pt x="10" y="10"/>
                    <a:pt x="8" y="11"/>
                    <a:pt x="8" y="11"/>
                  </a:cubicBezTo>
                  <a:cubicBezTo>
                    <a:pt x="8" y="11"/>
                    <a:pt x="7" y="12"/>
                    <a:pt x="7" y="12"/>
                  </a:cubicBezTo>
                  <a:cubicBezTo>
                    <a:pt x="7" y="12"/>
                    <a:pt x="5" y="14"/>
                    <a:pt x="5" y="14"/>
                  </a:cubicBezTo>
                  <a:cubicBezTo>
                    <a:pt x="4" y="14"/>
                    <a:pt x="4" y="15"/>
                    <a:pt x="4" y="15"/>
                  </a:cubicBezTo>
                  <a:cubicBezTo>
                    <a:pt x="4" y="16"/>
                    <a:pt x="4" y="17"/>
                    <a:pt x="4" y="18"/>
                  </a:cubicBezTo>
                  <a:cubicBezTo>
                    <a:pt x="3" y="18"/>
                    <a:pt x="2" y="20"/>
                    <a:pt x="2" y="20"/>
                  </a:cubicBezTo>
                  <a:cubicBezTo>
                    <a:pt x="2" y="21"/>
                    <a:pt x="3" y="21"/>
                    <a:pt x="2" y="22"/>
                  </a:cubicBezTo>
                  <a:cubicBezTo>
                    <a:pt x="2" y="23"/>
                    <a:pt x="2" y="24"/>
                    <a:pt x="2" y="24"/>
                  </a:cubicBezTo>
                  <a:cubicBezTo>
                    <a:pt x="2" y="24"/>
                    <a:pt x="2" y="25"/>
                    <a:pt x="1" y="25"/>
                  </a:cubicBezTo>
                  <a:cubicBezTo>
                    <a:pt x="0" y="25"/>
                    <a:pt x="3" y="25"/>
                    <a:pt x="4" y="24"/>
                  </a:cubicBezTo>
                  <a:cubicBezTo>
                    <a:pt x="5" y="23"/>
                    <a:pt x="5" y="22"/>
                    <a:pt x="6" y="22"/>
                  </a:cubicBezTo>
                  <a:cubicBezTo>
                    <a:pt x="6" y="23"/>
                    <a:pt x="7" y="22"/>
                    <a:pt x="8" y="22"/>
                  </a:cubicBezTo>
                  <a:cubicBezTo>
                    <a:pt x="9" y="22"/>
                    <a:pt x="9" y="21"/>
                    <a:pt x="11" y="21"/>
                  </a:cubicBezTo>
                  <a:cubicBezTo>
                    <a:pt x="12" y="21"/>
                    <a:pt x="13" y="21"/>
                    <a:pt x="13" y="21"/>
                  </a:cubicBezTo>
                  <a:cubicBezTo>
                    <a:pt x="14" y="20"/>
                    <a:pt x="15" y="19"/>
                    <a:pt x="16" y="19"/>
                  </a:cubicBezTo>
                  <a:cubicBezTo>
                    <a:pt x="17" y="18"/>
                    <a:pt x="17" y="18"/>
                    <a:pt x="18" y="17"/>
                  </a:cubicBezTo>
                  <a:cubicBezTo>
                    <a:pt x="19" y="17"/>
                    <a:pt x="19" y="17"/>
                    <a:pt x="20" y="16"/>
                  </a:cubicBezTo>
                  <a:cubicBezTo>
                    <a:pt x="21" y="16"/>
                    <a:pt x="22" y="15"/>
                    <a:pt x="22" y="14"/>
                  </a:cubicBezTo>
                  <a:cubicBezTo>
                    <a:pt x="23" y="13"/>
                    <a:pt x="22" y="12"/>
                    <a:pt x="22" y="12"/>
                  </a:cubicBezTo>
                  <a:cubicBezTo>
                    <a:pt x="22" y="11"/>
                    <a:pt x="22" y="11"/>
                    <a:pt x="23" y="10"/>
                  </a:cubicBezTo>
                  <a:cubicBezTo>
                    <a:pt x="24" y="10"/>
                    <a:pt x="22" y="9"/>
                    <a:pt x="23" y="9"/>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23" name="Freeform 102"/>
            <p:cNvSpPr/>
            <p:nvPr/>
          </p:nvSpPr>
          <p:spPr bwMode="auto">
            <a:xfrm>
              <a:off x="2305367" y="2637523"/>
              <a:ext cx="38936" cy="26823"/>
            </a:xfrm>
            <a:custGeom>
              <a:avLst/>
              <a:gdLst>
                <a:gd name="T0" fmla="*/ 0 w 19"/>
                <a:gd name="T1" fmla="*/ 10 h 13"/>
                <a:gd name="T2" fmla="*/ 1 w 19"/>
                <a:gd name="T3" fmla="*/ 12 h 13"/>
                <a:gd name="T4" fmla="*/ 5 w 19"/>
                <a:gd name="T5" fmla="*/ 13 h 13"/>
                <a:gd name="T6" fmla="*/ 9 w 19"/>
                <a:gd name="T7" fmla="*/ 12 h 13"/>
                <a:gd name="T8" fmla="*/ 10 w 19"/>
                <a:gd name="T9" fmla="*/ 12 h 13"/>
                <a:gd name="T10" fmla="*/ 12 w 19"/>
                <a:gd name="T11" fmla="*/ 10 h 13"/>
                <a:gd name="T12" fmla="*/ 14 w 19"/>
                <a:gd name="T13" fmla="*/ 9 h 13"/>
                <a:gd name="T14" fmla="*/ 16 w 19"/>
                <a:gd name="T15" fmla="*/ 8 h 13"/>
                <a:gd name="T16" fmla="*/ 18 w 19"/>
                <a:gd name="T17" fmla="*/ 5 h 13"/>
                <a:gd name="T18" fmla="*/ 19 w 19"/>
                <a:gd name="T19" fmla="*/ 3 h 13"/>
                <a:gd name="T20" fmla="*/ 17 w 19"/>
                <a:gd name="T21" fmla="*/ 3 h 13"/>
                <a:gd name="T22" fmla="*/ 15 w 19"/>
                <a:gd name="T23" fmla="*/ 1 h 13"/>
                <a:gd name="T24" fmla="*/ 12 w 19"/>
                <a:gd name="T25" fmla="*/ 1 h 13"/>
                <a:gd name="T26" fmla="*/ 11 w 19"/>
                <a:gd name="T27" fmla="*/ 4 h 13"/>
                <a:gd name="T28" fmla="*/ 8 w 19"/>
                <a:gd name="T29" fmla="*/ 4 h 13"/>
                <a:gd name="T30" fmla="*/ 7 w 19"/>
                <a:gd name="T31" fmla="*/ 6 h 13"/>
                <a:gd name="T32" fmla="*/ 5 w 19"/>
                <a:gd name="T33" fmla="*/ 7 h 13"/>
                <a:gd name="T34" fmla="*/ 4 w 19"/>
                <a:gd name="T35" fmla="*/ 7 h 13"/>
                <a:gd name="T36" fmla="*/ 3 w 19"/>
                <a:gd name="T37" fmla="*/ 9 h 13"/>
                <a:gd name="T38" fmla="*/ 1 w 19"/>
                <a:gd name="T39" fmla="*/ 10 h 13"/>
                <a:gd name="T40" fmla="*/ 0 w 19"/>
                <a:gd name="T41"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3">
                  <a:moveTo>
                    <a:pt x="0" y="10"/>
                  </a:moveTo>
                  <a:cubicBezTo>
                    <a:pt x="0" y="11"/>
                    <a:pt x="1" y="11"/>
                    <a:pt x="1" y="12"/>
                  </a:cubicBezTo>
                  <a:cubicBezTo>
                    <a:pt x="2" y="12"/>
                    <a:pt x="4" y="13"/>
                    <a:pt x="5" y="13"/>
                  </a:cubicBezTo>
                  <a:cubicBezTo>
                    <a:pt x="7" y="12"/>
                    <a:pt x="8" y="12"/>
                    <a:pt x="9" y="12"/>
                  </a:cubicBezTo>
                  <a:cubicBezTo>
                    <a:pt x="9" y="11"/>
                    <a:pt x="9" y="13"/>
                    <a:pt x="10" y="12"/>
                  </a:cubicBezTo>
                  <a:cubicBezTo>
                    <a:pt x="11" y="11"/>
                    <a:pt x="12" y="10"/>
                    <a:pt x="12" y="10"/>
                  </a:cubicBezTo>
                  <a:cubicBezTo>
                    <a:pt x="13" y="9"/>
                    <a:pt x="13" y="10"/>
                    <a:pt x="14" y="9"/>
                  </a:cubicBezTo>
                  <a:cubicBezTo>
                    <a:pt x="16" y="9"/>
                    <a:pt x="16" y="9"/>
                    <a:pt x="16" y="8"/>
                  </a:cubicBezTo>
                  <a:cubicBezTo>
                    <a:pt x="17" y="6"/>
                    <a:pt x="17" y="6"/>
                    <a:pt x="18" y="5"/>
                  </a:cubicBezTo>
                  <a:cubicBezTo>
                    <a:pt x="19" y="5"/>
                    <a:pt x="19" y="4"/>
                    <a:pt x="19" y="3"/>
                  </a:cubicBezTo>
                  <a:cubicBezTo>
                    <a:pt x="18" y="2"/>
                    <a:pt x="19" y="3"/>
                    <a:pt x="17" y="3"/>
                  </a:cubicBezTo>
                  <a:cubicBezTo>
                    <a:pt x="16" y="2"/>
                    <a:pt x="15" y="1"/>
                    <a:pt x="15" y="1"/>
                  </a:cubicBezTo>
                  <a:cubicBezTo>
                    <a:pt x="14" y="0"/>
                    <a:pt x="13" y="0"/>
                    <a:pt x="12" y="1"/>
                  </a:cubicBezTo>
                  <a:cubicBezTo>
                    <a:pt x="12" y="2"/>
                    <a:pt x="12" y="4"/>
                    <a:pt x="11" y="4"/>
                  </a:cubicBezTo>
                  <a:cubicBezTo>
                    <a:pt x="9" y="3"/>
                    <a:pt x="8" y="3"/>
                    <a:pt x="8" y="4"/>
                  </a:cubicBezTo>
                  <a:cubicBezTo>
                    <a:pt x="7" y="5"/>
                    <a:pt x="8" y="6"/>
                    <a:pt x="7" y="6"/>
                  </a:cubicBezTo>
                  <a:cubicBezTo>
                    <a:pt x="6" y="6"/>
                    <a:pt x="6" y="6"/>
                    <a:pt x="5" y="7"/>
                  </a:cubicBezTo>
                  <a:cubicBezTo>
                    <a:pt x="4" y="7"/>
                    <a:pt x="4" y="7"/>
                    <a:pt x="4" y="7"/>
                  </a:cubicBezTo>
                  <a:cubicBezTo>
                    <a:pt x="3" y="8"/>
                    <a:pt x="3" y="8"/>
                    <a:pt x="3" y="9"/>
                  </a:cubicBezTo>
                  <a:cubicBezTo>
                    <a:pt x="2" y="9"/>
                    <a:pt x="2" y="9"/>
                    <a:pt x="1" y="10"/>
                  </a:cubicBezTo>
                  <a:cubicBezTo>
                    <a:pt x="1" y="10"/>
                    <a:pt x="0" y="10"/>
                    <a:pt x="0" y="10"/>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24" name="Freeform 103"/>
            <p:cNvSpPr/>
            <p:nvPr/>
          </p:nvSpPr>
          <p:spPr bwMode="auto">
            <a:xfrm>
              <a:off x="2958632" y="2506870"/>
              <a:ext cx="20766" cy="13844"/>
            </a:xfrm>
            <a:custGeom>
              <a:avLst/>
              <a:gdLst>
                <a:gd name="T0" fmla="*/ 2 w 10"/>
                <a:gd name="T1" fmla="*/ 6 h 7"/>
                <a:gd name="T2" fmla="*/ 3 w 10"/>
                <a:gd name="T3" fmla="*/ 7 h 7"/>
                <a:gd name="T4" fmla="*/ 6 w 10"/>
                <a:gd name="T5" fmla="*/ 6 h 7"/>
                <a:gd name="T6" fmla="*/ 8 w 10"/>
                <a:gd name="T7" fmla="*/ 7 h 7"/>
                <a:gd name="T8" fmla="*/ 9 w 10"/>
                <a:gd name="T9" fmla="*/ 5 h 7"/>
                <a:gd name="T10" fmla="*/ 7 w 10"/>
                <a:gd name="T11" fmla="*/ 4 h 7"/>
                <a:gd name="T12" fmla="*/ 5 w 10"/>
                <a:gd name="T13" fmla="*/ 3 h 7"/>
                <a:gd name="T14" fmla="*/ 4 w 10"/>
                <a:gd name="T15" fmla="*/ 1 h 7"/>
                <a:gd name="T16" fmla="*/ 2 w 10"/>
                <a:gd name="T17" fmla="*/ 2 h 7"/>
                <a:gd name="T18" fmla="*/ 1 w 10"/>
                <a:gd name="T19" fmla="*/ 4 h 7"/>
                <a:gd name="T20" fmla="*/ 2 w 10"/>
                <a:gd name="T2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7">
                  <a:moveTo>
                    <a:pt x="2" y="6"/>
                  </a:moveTo>
                  <a:cubicBezTo>
                    <a:pt x="2" y="6"/>
                    <a:pt x="2" y="7"/>
                    <a:pt x="3" y="7"/>
                  </a:cubicBezTo>
                  <a:cubicBezTo>
                    <a:pt x="4" y="7"/>
                    <a:pt x="5" y="6"/>
                    <a:pt x="6" y="6"/>
                  </a:cubicBezTo>
                  <a:cubicBezTo>
                    <a:pt x="7" y="6"/>
                    <a:pt x="8" y="7"/>
                    <a:pt x="8" y="7"/>
                  </a:cubicBezTo>
                  <a:cubicBezTo>
                    <a:pt x="9" y="6"/>
                    <a:pt x="10" y="6"/>
                    <a:pt x="9" y="5"/>
                  </a:cubicBezTo>
                  <a:cubicBezTo>
                    <a:pt x="9" y="4"/>
                    <a:pt x="9" y="4"/>
                    <a:pt x="7" y="4"/>
                  </a:cubicBezTo>
                  <a:cubicBezTo>
                    <a:pt x="5" y="4"/>
                    <a:pt x="5" y="4"/>
                    <a:pt x="5" y="3"/>
                  </a:cubicBezTo>
                  <a:cubicBezTo>
                    <a:pt x="5" y="2"/>
                    <a:pt x="5" y="1"/>
                    <a:pt x="4" y="1"/>
                  </a:cubicBezTo>
                  <a:cubicBezTo>
                    <a:pt x="4" y="0"/>
                    <a:pt x="3" y="2"/>
                    <a:pt x="2" y="2"/>
                  </a:cubicBezTo>
                  <a:cubicBezTo>
                    <a:pt x="1" y="2"/>
                    <a:pt x="0" y="4"/>
                    <a:pt x="1" y="4"/>
                  </a:cubicBezTo>
                  <a:cubicBezTo>
                    <a:pt x="2" y="5"/>
                    <a:pt x="2" y="5"/>
                    <a:pt x="2" y="6"/>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25" name="Freeform 104"/>
            <p:cNvSpPr/>
            <p:nvPr/>
          </p:nvSpPr>
          <p:spPr bwMode="auto">
            <a:xfrm>
              <a:off x="3165427" y="2457551"/>
              <a:ext cx="44993" cy="24227"/>
            </a:xfrm>
            <a:custGeom>
              <a:avLst/>
              <a:gdLst>
                <a:gd name="T0" fmla="*/ 1 w 22"/>
                <a:gd name="T1" fmla="*/ 2 h 12"/>
                <a:gd name="T2" fmla="*/ 3 w 22"/>
                <a:gd name="T3" fmla="*/ 3 h 12"/>
                <a:gd name="T4" fmla="*/ 5 w 22"/>
                <a:gd name="T5" fmla="*/ 4 h 12"/>
                <a:gd name="T6" fmla="*/ 7 w 22"/>
                <a:gd name="T7" fmla="*/ 5 h 12"/>
                <a:gd name="T8" fmla="*/ 10 w 22"/>
                <a:gd name="T9" fmla="*/ 5 h 12"/>
                <a:gd name="T10" fmla="*/ 12 w 22"/>
                <a:gd name="T11" fmla="*/ 7 h 12"/>
                <a:gd name="T12" fmla="*/ 13 w 22"/>
                <a:gd name="T13" fmla="*/ 8 h 12"/>
                <a:gd name="T14" fmla="*/ 14 w 22"/>
                <a:gd name="T15" fmla="*/ 10 h 12"/>
                <a:gd name="T16" fmla="*/ 16 w 22"/>
                <a:gd name="T17" fmla="*/ 10 h 12"/>
                <a:gd name="T18" fmla="*/ 17 w 22"/>
                <a:gd name="T19" fmla="*/ 10 h 12"/>
                <a:gd name="T20" fmla="*/ 20 w 22"/>
                <a:gd name="T21" fmla="*/ 12 h 12"/>
                <a:gd name="T22" fmla="*/ 22 w 22"/>
                <a:gd name="T23" fmla="*/ 11 h 12"/>
                <a:gd name="T24" fmla="*/ 21 w 22"/>
                <a:gd name="T25" fmla="*/ 8 h 12"/>
                <a:gd name="T26" fmla="*/ 20 w 22"/>
                <a:gd name="T27" fmla="*/ 7 h 12"/>
                <a:gd name="T28" fmla="*/ 17 w 22"/>
                <a:gd name="T29" fmla="*/ 6 h 12"/>
                <a:gd name="T30" fmla="*/ 15 w 22"/>
                <a:gd name="T31" fmla="*/ 6 h 12"/>
                <a:gd name="T32" fmla="*/ 13 w 22"/>
                <a:gd name="T33" fmla="*/ 4 h 12"/>
                <a:gd name="T34" fmla="*/ 12 w 22"/>
                <a:gd name="T35" fmla="*/ 3 h 12"/>
                <a:gd name="T36" fmla="*/ 11 w 22"/>
                <a:gd name="T37" fmla="*/ 3 h 12"/>
                <a:gd name="T38" fmla="*/ 9 w 22"/>
                <a:gd name="T39" fmla="*/ 3 h 12"/>
                <a:gd name="T40" fmla="*/ 7 w 22"/>
                <a:gd name="T41" fmla="*/ 3 h 12"/>
                <a:gd name="T42" fmla="*/ 5 w 22"/>
                <a:gd name="T43" fmla="*/ 3 h 12"/>
                <a:gd name="T44" fmla="*/ 4 w 22"/>
                <a:gd name="T45" fmla="*/ 2 h 12"/>
                <a:gd name="T46" fmla="*/ 2 w 22"/>
                <a:gd name="T47" fmla="*/ 0 h 12"/>
                <a:gd name="T48" fmla="*/ 1 w 22"/>
                <a:gd name="T49" fmla="*/ 0 h 12"/>
                <a:gd name="T50" fmla="*/ 1 w 22"/>
                <a:gd name="T51"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12">
                  <a:moveTo>
                    <a:pt x="1" y="2"/>
                  </a:moveTo>
                  <a:cubicBezTo>
                    <a:pt x="2" y="2"/>
                    <a:pt x="2" y="2"/>
                    <a:pt x="3" y="3"/>
                  </a:cubicBezTo>
                  <a:cubicBezTo>
                    <a:pt x="4" y="4"/>
                    <a:pt x="5" y="3"/>
                    <a:pt x="5" y="4"/>
                  </a:cubicBezTo>
                  <a:cubicBezTo>
                    <a:pt x="6" y="5"/>
                    <a:pt x="6" y="5"/>
                    <a:pt x="7" y="5"/>
                  </a:cubicBezTo>
                  <a:cubicBezTo>
                    <a:pt x="8" y="5"/>
                    <a:pt x="10" y="5"/>
                    <a:pt x="10" y="5"/>
                  </a:cubicBezTo>
                  <a:cubicBezTo>
                    <a:pt x="10" y="6"/>
                    <a:pt x="11" y="6"/>
                    <a:pt x="12" y="7"/>
                  </a:cubicBezTo>
                  <a:cubicBezTo>
                    <a:pt x="12" y="8"/>
                    <a:pt x="13" y="7"/>
                    <a:pt x="13" y="8"/>
                  </a:cubicBezTo>
                  <a:cubicBezTo>
                    <a:pt x="13" y="9"/>
                    <a:pt x="13" y="10"/>
                    <a:pt x="14" y="10"/>
                  </a:cubicBezTo>
                  <a:cubicBezTo>
                    <a:pt x="15" y="10"/>
                    <a:pt x="16" y="11"/>
                    <a:pt x="16" y="10"/>
                  </a:cubicBezTo>
                  <a:cubicBezTo>
                    <a:pt x="17" y="10"/>
                    <a:pt x="17" y="10"/>
                    <a:pt x="17" y="10"/>
                  </a:cubicBezTo>
                  <a:cubicBezTo>
                    <a:pt x="18" y="11"/>
                    <a:pt x="20" y="11"/>
                    <a:pt x="20" y="12"/>
                  </a:cubicBezTo>
                  <a:cubicBezTo>
                    <a:pt x="21" y="12"/>
                    <a:pt x="21" y="12"/>
                    <a:pt x="22" y="11"/>
                  </a:cubicBezTo>
                  <a:cubicBezTo>
                    <a:pt x="22" y="10"/>
                    <a:pt x="22" y="8"/>
                    <a:pt x="21" y="8"/>
                  </a:cubicBezTo>
                  <a:cubicBezTo>
                    <a:pt x="20" y="8"/>
                    <a:pt x="20" y="8"/>
                    <a:pt x="20" y="7"/>
                  </a:cubicBezTo>
                  <a:cubicBezTo>
                    <a:pt x="19" y="6"/>
                    <a:pt x="18" y="6"/>
                    <a:pt x="17" y="6"/>
                  </a:cubicBezTo>
                  <a:cubicBezTo>
                    <a:pt x="17" y="6"/>
                    <a:pt x="16" y="6"/>
                    <a:pt x="15" y="6"/>
                  </a:cubicBezTo>
                  <a:cubicBezTo>
                    <a:pt x="15" y="5"/>
                    <a:pt x="14" y="5"/>
                    <a:pt x="13" y="4"/>
                  </a:cubicBezTo>
                  <a:cubicBezTo>
                    <a:pt x="13" y="4"/>
                    <a:pt x="12" y="3"/>
                    <a:pt x="12" y="3"/>
                  </a:cubicBezTo>
                  <a:cubicBezTo>
                    <a:pt x="11" y="3"/>
                    <a:pt x="11" y="3"/>
                    <a:pt x="11" y="3"/>
                  </a:cubicBezTo>
                  <a:cubicBezTo>
                    <a:pt x="10" y="3"/>
                    <a:pt x="9" y="4"/>
                    <a:pt x="9" y="3"/>
                  </a:cubicBezTo>
                  <a:cubicBezTo>
                    <a:pt x="8" y="3"/>
                    <a:pt x="7" y="3"/>
                    <a:pt x="7" y="3"/>
                  </a:cubicBezTo>
                  <a:cubicBezTo>
                    <a:pt x="6" y="3"/>
                    <a:pt x="6" y="3"/>
                    <a:pt x="5" y="3"/>
                  </a:cubicBezTo>
                  <a:cubicBezTo>
                    <a:pt x="5" y="3"/>
                    <a:pt x="4" y="3"/>
                    <a:pt x="4" y="2"/>
                  </a:cubicBezTo>
                  <a:cubicBezTo>
                    <a:pt x="4" y="1"/>
                    <a:pt x="3" y="0"/>
                    <a:pt x="2" y="0"/>
                  </a:cubicBezTo>
                  <a:cubicBezTo>
                    <a:pt x="1" y="0"/>
                    <a:pt x="1" y="0"/>
                    <a:pt x="1" y="0"/>
                  </a:cubicBezTo>
                  <a:cubicBezTo>
                    <a:pt x="0" y="0"/>
                    <a:pt x="0" y="2"/>
                    <a:pt x="1" y="2"/>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Freeform 105"/>
            <p:cNvSpPr/>
            <p:nvPr/>
          </p:nvSpPr>
          <p:spPr bwMode="auto">
            <a:xfrm>
              <a:off x="2376318" y="2469664"/>
              <a:ext cx="12979" cy="12114"/>
            </a:xfrm>
            <a:custGeom>
              <a:avLst/>
              <a:gdLst>
                <a:gd name="T0" fmla="*/ 4 w 6"/>
                <a:gd name="T1" fmla="*/ 1 h 6"/>
                <a:gd name="T2" fmla="*/ 3 w 6"/>
                <a:gd name="T3" fmla="*/ 2 h 6"/>
                <a:gd name="T4" fmla="*/ 2 w 6"/>
                <a:gd name="T5" fmla="*/ 4 h 6"/>
                <a:gd name="T6" fmla="*/ 0 w 6"/>
                <a:gd name="T7" fmla="*/ 4 h 6"/>
                <a:gd name="T8" fmla="*/ 2 w 6"/>
                <a:gd name="T9" fmla="*/ 5 h 6"/>
                <a:gd name="T10" fmla="*/ 4 w 6"/>
                <a:gd name="T11" fmla="*/ 4 h 6"/>
                <a:gd name="T12" fmla="*/ 6 w 6"/>
                <a:gd name="T13" fmla="*/ 3 h 6"/>
                <a:gd name="T14" fmla="*/ 6 w 6"/>
                <a:gd name="T15" fmla="*/ 1 h 6"/>
                <a:gd name="T16" fmla="*/ 4 w 6"/>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1"/>
                  </a:moveTo>
                  <a:cubicBezTo>
                    <a:pt x="4" y="2"/>
                    <a:pt x="4" y="2"/>
                    <a:pt x="3" y="2"/>
                  </a:cubicBezTo>
                  <a:cubicBezTo>
                    <a:pt x="3" y="2"/>
                    <a:pt x="2" y="3"/>
                    <a:pt x="2" y="4"/>
                  </a:cubicBezTo>
                  <a:cubicBezTo>
                    <a:pt x="1" y="4"/>
                    <a:pt x="0" y="4"/>
                    <a:pt x="0" y="4"/>
                  </a:cubicBezTo>
                  <a:cubicBezTo>
                    <a:pt x="0" y="4"/>
                    <a:pt x="1" y="6"/>
                    <a:pt x="2" y="5"/>
                  </a:cubicBezTo>
                  <a:cubicBezTo>
                    <a:pt x="3" y="4"/>
                    <a:pt x="3" y="4"/>
                    <a:pt x="4" y="4"/>
                  </a:cubicBezTo>
                  <a:cubicBezTo>
                    <a:pt x="5" y="4"/>
                    <a:pt x="5" y="4"/>
                    <a:pt x="6" y="3"/>
                  </a:cubicBezTo>
                  <a:cubicBezTo>
                    <a:pt x="6" y="2"/>
                    <a:pt x="6" y="2"/>
                    <a:pt x="6" y="1"/>
                  </a:cubicBezTo>
                  <a:cubicBezTo>
                    <a:pt x="6" y="1"/>
                    <a:pt x="5" y="0"/>
                    <a:pt x="4" y="1"/>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27" name="Freeform 106"/>
            <p:cNvSpPr/>
            <p:nvPr/>
          </p:nvSpPr>
          <p:spPr bwMode="auto">
            <a:xfrm>
              <a:off x="2362474" y="2396118"/>
              <a:ext cx="292455" cy="104695"/>
            </a:xfrm>
            <a:custGeom>
              <a:avLst/>
              <a:gdLst>
                <a:gd name="T0" fmla="*/ 6 w 143"/>
                <a:gd name="T1" fmla="*/ 44 h 51"/>
                <a:gd name="T2" fmla="*/ 2 w 143"/>
                <a:gd name="T3" fmla="*/ 46 h 51"/>
                <a:gd name="T4" fmla="*/ 9 w 143"/>
                <a:gd name="T5" fmla="*/ 47 h 51"/>
                <a:gd name="T6" fmla="*/ 16 w 143"/>
                <a:gd name="T7" fmla="*/ 47 h 51"/>
                <a:gd name="T8" fmla="*/ 24 w 143"/>
                <a:gd name="T9" fmla="*/ 46 h 51"/>
                <a:gd name="T10" fmla="*/ 26 w 143"/>
                <a:gd name="T11" fmla="*/ 50 h 51"/>
                <a:gd name="T12" fmla="*/ 33 w 143"/>
                <a:gd name="T13" fmla="*/ 48 h 51"/>
                <a:gd name="T14" fmla="*/ 44 w 143"/>
                <a:gd name="T15" fmla="*/ 45 h 51"/>
                <a:gd name="T16" fmla="*/ 39 w 143"/>
                <a:gd name="T17" fmla="*/ 41 h 51"/>
                <a:gd name="T18" fmla="*/ 42 w 143"/>
                <a:gd name="T19" fmla="*/ 41 h 51"/>
                <a:gd name="T20" fmla="*/ 49 w 143"/>
                <a:gd name="T21" fmla="*/ 39 h 51"/>
                <a:gd name="T22" fmla="*/ 55 w 143"/>
                <a:gd name="T23" fmla="*/ 35 h 51"/>
                <a:gd name="T24" fmla="*/ 64 w 143"/>
                <a:gd name="T25" fmla="*/ 33 h 51"/>
                <a:gd name="T26" fmla="*/ 72 w 143"/>
                <a:gd name="T27" fmla="*/ 30 h 51"/>
                <a:gd name="T28" fmla="*/ 70 w 143"/>
                <a:gd name="T29" fmla="*/ 25 h 51"/>
                <a:gd name="T30" fmla="*/ 74 w 143"/>
                <a:gd name="T31" fmla="*/ 26 h 51"/>
                <a:gd name="T32" fmla="*/ 80 w 143"/>
                <a:gd name="T33" fmla="*/ 24 h 51"/>
                <a:gd name="T34" fmla="*/ 90 w 143"/>
                <a:gd name="T35" fmla="*/ 23 h 51"/>
                <a:gd name="T36" fmla="*/ 104 w 143"/>
                <a:gd name="T37" fmla="*/ 17 h 51"/>
                <a:gd name="T38" fmla="*/ 113 w 143"/>
                <a:gd name="T39" fmla="*/ 14 h 51"/>
                <a:gd name="T40" fmla="*/ 121 w 143"/>
                <a:gd name="T41" fmla="*/ 11 h 51"/>
                <a:gd name="T42" fmla="*/ 133 w 143"/>
                <a:gd name="T43" fmla="*/ 8 h 51"/>
                <a:gd name="T44" fmla="*/ 142 w 143"/>
                <a:gd name="T45" fmla="*/ 5 h 51"/>
                <a:gd name="T46" fmla="*/ 138 w 143"/>
                <a:gd name="T47" fmla="*/ 1 h 51"/>
                <a:gd name="T48" fmla="*/ 129 w 143"/>
                <a:gd name="T49" fmla="*/ 1 h 51"/>
                <a:gd name="T50" fmla="*/ 116 w 143"/>
                <a:gd name="T51" fmla="*/ 1 h 51"/>
                <a:gd name="T52" fmla="*/ 109 w 143"/>
                <a:gd name="T53" fmla="*/ 3 h 51"/>
                <a:gd name="T54" fmla="*/ 105 w 143"/>
                <a:gd name="T55" fmla="*/ 1 h 51"/>
                <a:gd name="T56" fmla="*/ 95 w 143"/>
                <a:gd name="T57" fmla="*/ 3 h 51"/>
                <a:gd name="T58" fmla="*/ 91 w 143"/>
                <a:gd name="T59" fmla="*/ 5 h 51"/>
                <a:gd name="T60" fmla="*/ 91 w 143"/>
                <a:gd name="T61" fmla="*/ 5 h 51"/>
                <a:gd name="T62" fmla="*/ 83 w 143"/>
                <a:gd name="T63" fmla="*/ 4 h 51"/>
                <a:gd name="T64" fmla="*/ 71 w 143"/>
                <a:gd name="T65" fmla="*/ 7 h 51"/>
                <a:gd name="T66" fmla="*/ 63 w 143"/>
                <a:gd name="T67" fmla="*/ 10 h 51"/>
                <a:gd name="T68" fmla="*/ 57 w 143"/>
                <a:gd name="T69" fmla="*/ 13 h 51"/>
                <a:gd name="T70" fmla="*/ 62 w 143"/>
                <a:gd name="T71" fmla="*/ 16 h 51"/>
                <a:gd name="T72" fmla="*/ 69 w 143"/>
                <a:gd name="T73" fmla="*/ 16 h 51"/>
                <a:gd name="T74" fmla="*/ 77 w 143"/>
                <a:gd name="T75" fmla="*/ 15 h 51"/>
                <a:gd name="T76" fmla="*/ 67 w 143"/>
                <a:gd name="T77" fmla="*/ 17 h 51"/>
                <a:gd name="T78" fmla="*/ 62 w 143"/>
                <a:gd name="T79" fmla="*/ 22 h 51"/>
                <a:gd name="T80" fmla="*/ 61 w 143"/>
                <a:gd name="T81" fmla="*/ 18 h 51"/>
                <a:gd name="T82" fmla="*/ 56 w 143"/>
                <a:gd name="T83" fmla="*/ 18 h 51"/>
                <a:gd name="T84" fmla="*/ 51 w 143"/>
                <a:gd name="T85" fmla="*/ 22 h 51"/>
                <a:gd name="T86" fmla="*/ 49 w 143"/>
                <a:gd name="T87" fmla="*/ 27 h 51"/>
                <a:gd name="T88" fmla="*/ 45 w 143"/>
                <a:gd name="T89" fmla="*/ 29 h 51"/>
                <a:gd name="T90" fmla="*/ 35 w 143"/>
                <a:gd name="T91" fmla="*/ 30 h 51"/>
                <a:gd name="T92" fmla="*/ 28 w 143"/>
                <a:gd name="T93" fmla="*/ 33 h 51"/>
                <a:gd name="T94" fmla="*/ 26 w 143"/>
                <a:gd name="T95" fmla="*/ 39 h 51"/>
                <a:gd name="T96" fmla="*/ 24 w 143"/>
                <a:gd name="T97" fmla="*/ 36 h 51"/>
                <a:gd name="T98" fmla="*/ 17 w 143"/>
                <a:gd name="T99" fmla="*/ 39 h 51"/>
                <a:gd name="T100" fmla="*/ 12 w 143"/>
                <a:gd name="T101"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3" h="51">
                  <a:moveTo>
                    <a:pt x="10" y="44"/>
                  </a:moveTo>
                  <a:cubicBezTo>
                    <a:pt x="9" y="43"/>
                    <a:pt x="9" y="43"/>
                    <a:pt x="8" y="43"/>
                  </a:cubicBezTo>
                  <a:cubicBezTo>
                    <a:pt x="7" y="43"/>
                    <a:pt x="7" y="44"/>
                    <a:pt x="6" y="44"/>
                  </a:cubicBezTo>
                  <a:cubicBezTo>
                    <a:pt x="5" y="44"/>
                    <a:pt x="3" y="44"/>
                    <a:pt x="3" y="44"/>
                  </a:cubicBezTo>
                  <a:cubicBezTo>
                    <a:pt x="2" y="43"/>
                    <a:pt x="1" y="44"/>
                    <a:pt x="1" y="44"/>
                  </a:cubicBezTo>
                  <a:cubicBezTo>
                    <a:pt x="0" y="45"/>
                    <a:pt x="1" y="46"/>
                    <a:pt x="2" y="46"/>
                  </a:cubicBezTo>
                  <a:cubicBezTo>
                    <a:pt x="3" y="46"/>
                    <a:pt x="4" y="45"/>
                    <a:pt x="4" y="47"/>
                  </a:cubicBezTo>
                  <a:cubicBezTo>
                    <a:pt x="4" y="48"/>
                    <a:pt x="3" y="50"/>
                    <a:pt x="5" y="49"/>
                  </a:cubicBezTo>
                  <a:cubicBezTo>
                    <a:pt x="6" y="49"/>
                    <a:pt x="8" y="47"/>
                    <a:pt x="9" y="47"/>
                  </a:cubicBezTo>
                  <a:cubicBezTo>
                    <a:pt x="9" y="47"/>
                    <a:pt x="11" y="47"/>
                    <a:pt x="11" y="48"/>
                  </a:cubicBezTo>
                  <a:cubicBezTo>
                    <a:pt x="11" y="50"/>
                    <a:pt x="14" y="49"/>
                    <a:pt x="14" y="49"/>
                  </a:cubicBezTo>
                  <a:cubicBezTo>
                    <a:pt x="15" y="48"/>
                    <a:pt x="16" y="47"/>
                    <a:pt x="16" y="47"/>
                  </a:cubicBezTo>
                  <a:cubicBezTo>
                    <a:pt x="17" y="47"/>
                    <a:pt x="18" y="46"/>
                    <a:pt x="19" y="47"/>
                  </a:cubicBezTo>
                  <a:cubicBezTo>
                    <a:pt x="20" y="48"/>
                    <a:pt x="21" y="48"/>
                    <a:pt x="22" y="48"/>
                  </a:cubicBezTo>
                  <a:cubicBezTo>
                    <a:pt x="22" y="47"/>
                    <a:pt x="24" y="46"/>
                    <a:pt x="24" y="46"/>
                  </a:cubicBezTo>
                  <a:cubicBezTo>
                    <a:pt x="24" y="47"/>
                    <a:pt x="27" y="45"/>
                    <a:pt x="27" y="46"/>
                  </a:cubicBezTo>
                  <a:cubicBezTo>
                    <a:pt x="27" y="47"/>
                    <a:pt x="29" y="47"/>
                    <a:pt x="28" y="48"/>
                  </a:cubicBezTo>
                  <a:cubicBezTo>
                    <a:pt x="27" y="49"/>
                    <a:pt x="26" y="49"/>
                    <a:pt x="26" y="50"/>
                  </a:cubicBezTo>
                  <a:cubicBezTo>
                    <a:pt x="26" y="51"/>
                    <a:pt x="28" y="51"/>
                    <a:pt x="28" y="51"/>
                  </a:cubicBezTo>
                  <a:cubicBezTo>
                    <a:pt x="29" y="51"/>
                    <a:pt x="32" y="50"/>
                    <a:pt x="32" y="49"/>
                  </a:cubicBezTo>
                  <a:cubicBezTo>
                    <a:pt x="32" y="49"/>
                    <a:pt x="32" y="48"/>
                    <a:pt x="33" y="48"/>
                  </a:cubicBezTo>
                  <a:cubicBezTo>
                    <a:pt x="34" y="49"/>
                    <a:pt x="35" y="49"/>
                    <a:pt x="36" y="49"/>
                  </a:cubicBezTo>
                  <a:cubicBezTo>
                    <a:pt x="37" y="49"/>
                    <a:pt x="37" y="47"/>
                    <a:pt x="39" y="47"/>
                  </a:cubicBezTo>
                  <a:cubicBezTo>
                    <a:pt x="40" y="47"/>
                    <a:pt x="43" y="46"/>
                    <a:pt x="44" y="45"/>
                  </a:cubicBezTo>
                  <a:cubicBezTo>
                    <a:pt x="44" y="44"/>
                    <a:pt x="44" y="44"/>
                    <a:pt x="44" y="43"/>
                  </a:cubicBezTo>
                  <a:cubicBezTo>
                    <a:pt x="43" y="42"/>
                    <a:pt x="43" y="42"/>
                    <a:pt x="42" y="42"/>
                  </a:cubicBezTo>
                  <a:cubicBezTo>
                    <a:pt x="41" y="42"/>
                    <a:pt x="40" y="42"/>
                    <a:pt x="39" y="41"/>
                  </a:cubicBezTo>
                  <a:cubicBezTo>
                    <a:pt x="39" y="41"/>
                    <a:pt x="38" y="41"/>
                    <a:pt x="38" y="40"/>
                  </a:cubicBezTo>
                  <a:cubicBezTo>
                    <a:pt x="38" y="39"/>
                    <a:pt x="39" y="38"/>
                    <a:pt x="39" y="39"/>
                  </a:cubicBezTo>
                  <a:cubicBezTo>
                    <a:pt x="40" y="41"/>
                    <a:pt x="41" y="41"/>
                    <a:pt x="42" y="41"/>
                  </a:cubicBezTo>
                  <a:cubicBezTo>
                    <a:pt x="42" y="41"/>
                    <a:pt x="43" y="42"/>
                    <a:pt x="44" y="41"/>
                  </a:cubicBezTo>
                  <a:cubicBezTo>
                    <a:pt x="45" y="40"/>
                    <a:pt x="45" y="40"/>
                    <a:pt x="46" y="40"/>
                  </a:cubicBezTo>
                  <a:cubicBezTo>
                    <a:pt x="47" y="39"/>
                    <a:pt x="48" y="40"/>
                    <a:pt x="49" y="39"/>
                  </a:cubicBezTo>
                  <a:cubicBezTo>
                    <a:pt x="50" y="39"/>
                    <a:pt x="53" y="41"/>
                    <a:pt x="53" y="39"/>
                  </a:cubicBezTo>
                  <a:cubicBezTo>
                    <a:pt x="52" y="37"/>
                    <a:pt x="52" y="36"/>
                    <a:pt x="52" y="36"/>
                  </a:cubicBezTo>
                  <a:cubicBezTo>
                    <a:pt x="53" y="36"/>
                    <a:pt x="53" y="35"/>
                    <a:pt x="55" y="35"/>
                  </a:cubicBezTo>
                  <a:cubicBezTo>
                    <a:pt x="56" y="35"/>
                    <a:pt x="58" y="36"/>
                    <a:pt x="59" y="36"/>
                  </a:cubicBezTo>
                  <a:cubicBezTo>
                    <a:pt x="60" y="36"/>
                    <a:pt x="63" y="37"/>
                    <a:pt x="63" y="35"/>
                  </a:cubicBezTo>
                  <a:cubicBezTo>
                    <a:pt x="64" y="34"/>
                    <a:pt x="64" y="33"/>
                    <a:pt x="64" y="33"/>
                  </a:cubicBezTo>
                  <a:cubicBezTo>
                    <a:pt x="65" y="33"/>
                    <a:pt x="66" y="32"/>
                    <a:pt x="68" y="32"/>
                  </a:cubicBezTo>
                  <a:cubicBezTo>
                    <a:pt x="69" y="32"/>
                    <a:pt x="69" y="32"/>
                    <a:pt x="70" y="32"/>
                  </a:cubicBezTo>
                  <a:cubicBezTo>
                    <a:pt x="71" y="31"/>
                    <a:pt x="71" y="31"/>
                    <a:pt x="72" y="30"/>
                  </a:cubicBezTo>
                  <a:cubicBezTo>
                    <a:pt x="73" y="29"/>
                    <a:pt x="74" y="30"/>
                    <a:pt x="73" y="29"/>
                  </a:cubicBezTo>
                  <a:cubicBezTo>
                    <a:pt x="72" y="28"/>
                    <a:pt x="71" y="28"/>
                    <a:pt x="71" y="27"/>
                  </a:cubicBezTo>
                  <a:cubicBezTo>
                    <a:pt x="71" y="27"/>
                    <a:pt x="70" y="26"/>
                    <a:pt x="70" y="25"/>
                  </a:cubicBezTo>
                  <a:cubicBezTo>
                    <a:pt x="70" y="25"/>
                    <a:pt x="70" y="24"/>
                    <a:pt x="71" y="24"/>
                  </a:cubicBezTo>
                  <a:cubicBezTo>
                    <a:pt x="72" y="24"/>
                    <a:pt x="72" y="23"/>
                    <a:pt x="73" y="24"/>
                  </a:cubicBezTo>
                  <a:cubicBezTo>
                    <a:pt x="73" y="25"/>
                    <a:pt x="73" y="26"/>
                    <a:pt x="74" y="26"/>
                  </a:cubicBezTo>
                  <a:cubicBezTo>
                    <a:pt x="75" y="26"/>
                    <a:pt x="74" y="25"/>
                    <a:pt x="76" y="25"/>
                  </a:cubicBezTo>
                  <a:cubicBezTo>
                    <a:pt x="77" y="25"/>
                    <a:pt x="77" y="24"/>
                    <a:pt x="78" y="24"/>
                  </a:cubicBezTo>
                  <a:cubicBezTo>
                    <a:pt x="79" y="24"/>
                    <a:pt x="78" y="23"/>
                    <a:pt x="80" y="24"/>
                  </a:cubicBezTo>
                  <a:cubicBezTo>
                    <a:pt x="81" y="25"/>
                    <a:pt x="83" y="25"/>
                    <a:pt x="84" y="25"/>
                  </a:cubicBezTo>
                  <a:cubicBezTo>
                    <a:pt x="85" y="24"/>
                    <a:pt x="85" y="23"/>
                    <a:pt x="85" y="22"/>
                  </a:cubicBezTo>
                  <a:cubicBezTo>
                    <a:pt x="87" y="22"/>
                    <a:pt x="89" y="23"/>
                    <a:pt x="90" y="23"/>
                  </a:cubicBezTo>
                  <a:cubicBezTo>
                    <a:pt x="92" y="23"/>
                    <a:pt x="95" y="22"/>
                    <a:pt x="96" y="21"/>
                  </a:cubicBezTo>
                  <a:cubicBezTo>
                    <a:pt x="97" y="20"/>
                    <a:pt x="100" y="19"/>
                    <a:pt x="100" y="19"/>
                  </a:cubicBezTo>
                  <a:cubicBezTo>
                    <a:pt x="101" y="18"/>
                    <a:pt x="103" y="17"/>
                    <a:pt x="104" y="17"/>
                  </a:cubicBezTo>
                  <a:cubicBezTo>
                    <a:pt x="105" y="16"/>
                    <a:pt x="106" y="15"/>
                    <a:pt x="107" y="16"/>
                  </a:cubicBezTo>
                  <a:cubicBezTo>
                    <a:pt x="107" y="16"/>
                    <a:pt x="110" y="15"/>
                    <a:pt x="111" y="15"/>
                  </a:cubicBezTo>
                  <a:cubicBezTo>
                    <a:pt x="112" y="15"/>
                    <a:pt x="112" y="14"/>
                    <a:pt x="113" y="14"/>
                  </a:cubicBezTo>
                  <a:cubicBezTo>
                    <a:pt x="113" y="14"/>
                    <a:pt x="115" y="13"/>
                    <a:pt x="116" y="12"/>
                  </a:cubicBezTo>
                  <a:cubicBezTo>
                    <a:pt x="117" y="12"/>
                    <a:pt x="117" y="12"/>
                    <a:pt x="118" y="12"/>
                  </a:cubicBezTo>
                  <a:cubicBezTo>
                    <a:pt x="119" y="12"/>
                    <a:pt x="120" y="12"/>
                    <a:pt x="121" y="11"/>
                  </a:cubicBezTo>
                  <a:cubicBezTo>
                    <a:pt x="121" y="10"/>
                    <a:pt x="122" y="10"/>
                    <a:pt x="122" y="10"/>
                  </a:cubicBezTo>
                  <a:cubicBezTo>
                    <a:pt x="122" y="10"/>
                    <a:pt x="124" y="10"/>
                    <a:pt x="125" y="9"/>
                  </a:cubicBezTo>
                  <a:cubicBezTo>
                    <a:pt x="127" y="9"/>
                    <a:pt x="131" y="8"/>
                    <a:pt x="133" y="8"/>
                  </a:cubicBezTo>
                  <a:cubicBezTo>
                    <a:pt x="134" y="9"/>
                    <a:pt x="135" y="7"/>
                    <a:pt x="136" y="7"/>
                  </a:cubicBezTo>
                  <a:cubicBezTo>
                    <a:pt x="137" y="7"/>
                    <a:pt x="138" y="5"/>
                    <a:pt x="140" y="6"/>
                  </a:cubicBezTo>
                  <a:cubicBezTo>
                    <a:pt x="141" y="6"/>
                    <a:pt x="142" y="5"/>
                    <a:pt x="142" y="5"/>
                  </a:cubicBezTo>
                  <a:cubicBezTo>
                    <a:pt x="143" y="4"/>
                    <a:pt x="143" y="3"/>
                    <a:pt x="142" y="3"/>
                  </a:cubicBezTo>
                  <a:cubicBezTo>
                    <a:pt x="141" y="3"/>
                    <a:pt x="140" y="3"/>
                    <a:pt x="140" y="3"/>
                  </a:cubicBezTo>
                  <a:cubicBezTo>
                    <a:pt x="140" y="3"/>
                    <a:pt x="139" y="2"/>
                    <a:pt x="138" y="1"/>
                  </a:cubicBezTo>
                  <a:cubicBezTo>
                    <a:pt x="138" y="0"/>
                    <a:pt x="137" y="0"/>
                    <a:pt x="136" y="0"/>
                  </a:cubicBezTo>
                  <a:cubicBezTo>
                    <a:pt x="135" y="0"/>
                    <a:pt x="133" y="1"/>
                    <a:pt x="132" y="1"/>
                  </a:cubicBezTo>
                  <a:cubicBezTo>
                    <a:pt x="132" y="1"/>
                    <a:pt x="130" y="1"/>
                    <a:pt x="129" y="1"/>
                  </a:cubicBezTo>
                  <a:cubicBezTo>
                    <a:pt x="128" y="0"/>
                    <a:pt x="125" y="1"/>
                    <a:pt x="124" y="1"/>
                  </a:cubicBezTo>
                  <a:cubicBezTo>
                    <a:pt x="124" y="1"/>
                    <a:pt x="121" y="1"/>
                    <a:pt x="120" y="1"/>
                  </a:cubicBezTo>
                  <a:cubicBezTo>
                    <a:pt x="119" y="1"/>
                    <a:pt x="118" y="1"/>
                    <a:pt x="116" y="1"/>
                  </a:cubicBezTo>
                  <a:cubicBezTo>
                    <a:pt x="115" y="1"/>
                    <a:pt x="112" y="0"/>
                    <a:pt x="112" y="1"/>
                  </a:cubicBezTo>
                  <a:cubicBezTo>
                    <a:pt x="111" y="2"/>
                    <a:pt x="111" y="3"/>
                    <a:pt x="110" y="3"/>
                  </a:cubicBezTo>
                  <a:cubicBezTo>
                    <a:pt x="110" y="3"/>
                    <a:pt x="109" y="3"/>
                    <a:pt x="109" y="3"/>
                  </a:cubicBezTo>
                  <a:cubicBezTo>
                    <a:pt x="108" y="3"/>
                    <a:pt x="109" y="2"/>
                    <a:pt x="108" y="1"/>
                  </a:cubicBezTo>
                  <a:cubicBezTo>
                    <a:pt x="108" y="0"/>
                    <a:pt x="108" y="0"/>
                    <a:pt x="108" y="0"/>
                  </a:cubicBezTo>
                  <a:cubicBezTo>
                    <a:pt x="108" y="0"/>
                    <a:pt x="106" y="0"/>
                    <a:pt x="105" y="1"/>
                  </a:cubicBezTo>
                  <a:cubicBezTo>
                    <a:pt x="105" y="1"/>
                    <a:pt x="103" y="2"/>
                    <a:pt x="101" y="2"/>
                  </a:cubicBezTo>
                  <a:cubicBezTo>
                    <a:pt x="99" y="2"/>
                    <a:pt x="98" y="3"/>
                    <a:pt x="97" y="3"/>
                  </a:cubicBezTo>
                  <a:cubicBezTo>
                    <a:pt x="96" y="3"/>
                    <a:pt x="95" y="3"/>
                    <a:pt x="95" y="3"/>
                  </a:cubicBezTo>
                  <a:cubicBezTo>
                    <a:pt x="94" y="2"/>
                    <a:pt x="94" y="2"/>
                    <a:pt x="93" y="2"/>
                  </a:cubicBezTo>
                  <a:cubicBezTo>
                    <a:pt x="93" y="2"/>
                    <a:pt x="92" y="3"/>
                    <a:pt x="92" y="3"/>
                  </a:cubicBezTo>
                  <a:cubicBezTo>
                    <a:pt x="91" y="4"/>
                    <a:pt x="91" y="5"/>
                    <a:pt x="91" y="5"/>
                  </a:cubicBezTo>
                  <a:cubicBezTo>
                    <a:pt x="92" y="6"/>
                    <a:pt x="92" y="6"/>
                    <a:pt x="92" y="6"/>
                  </a:cubicBezTo>
                  <a:cubicBezTo>
                    <a:pt x="92" y="6"/>
                    <a:pt x="92" y="8"/>
                    <a:pt x="91" y="7"/>
                  </a:cubicBezTo>
                  <a:cubicBezTo>
                    <a:pt x="91" y="7"/>
                    <a:pt x="91" y="6"/>
                    <a:pt x="91" y="5"/>
                  </a:cubicBezTo>
                  <a:cubicBezTo>
                    <a:pt x="90" y="4"/>
                    <a:pt x="90" y="4"/>
                    <a:pt x="89" y="4"/>
                  </a:cubicBezTo>
                  <a:cubicBezTo>
                    <a:pt x="88" y="3"/>
                    <a:pt x="89" y="3"/>
                    <a:pt x="88" y="3"/>
                  </a:cubicBezTo>
                  <a:cubicBezTo>
                    <a:pt x="86" y="4"/>
                    <a:pt x="84" y="4"/>
                    <a:pt x="83" y="4"/>
                  </a:cubicBezTo>
                  <a:cubicBezTo>
                    <a:pt x="82" y="4"/>
                    <a:pt x="82" y="6"/>
                    <a:pt x="80" y="6"/>
                  </a:cubicBezTo>
                  <a:cubicBezTo>
                    <a:pt x="78" y="6"/>
                    <a:pt x="77" y="6"/>
                    <a:pt x="75" y="6"/>
                  </a:cubicBezTo>
                  <a:cubicBezTo>
                    <a:pt x="73" y="6"/>
                    <a:pt x="72" y="6"/>
                    <a:pt x="71" y="7"/>
                  </a:cubicBezTo>
                  <a:cubicBezTo>
                    <a:pt x="70" y="7"/>
                    <a:pt x="69" y="8"/>
                    <a:pt x="68" y="8"/>
                  </a:cubicBezTo>
                  <a:cubicBezTo>
                    <a:pt x="67" y="8"/>
                    <a:pt x="67" y="7"/>
                    <a:pt x="66" y="8"/>
                  </a:cubicBezTo>
                  <a:cubicBezTo>
                    <a:pt x="65" y="8"/>
                    <a:pt x="63" y="9"/>
                    <a:pt x="63" y="10"/>
                  </a:cubicBezTo>
                  <a:cubicBezTo>
                    <a:pt x="62" y="10"/>
                    <a:pt x="64" y="11"/>
                    <a:pt x="62" y="11"/>
                  </a:cubicBezTo>
                  <a:cubicBezTo>
                    <a:pt x="60" y="12"/>
                    <a:pt x="59" y="12"/>
                    <a:pt x="58" y="12"/>
                  </a:cubicBezTo>
                  <a:cubicBezTo>
                    <a:pt x="57" y="12"/>
                    <a:pt x="57" y="13"/>
                    <a:pt x="57" y="13"/>
                  </a:cubicBezTo>
                  <a:cubicBezTo>
                    <a:pt x="56" y="14"/>
                    <a:pt x="56" y="15"/>
                    <a:pt x="57" y="15"/>
                  </a:cubicBezTo>
                  <a:cubicBezTo>
                    <a:pt x="57" y="16"/>
                    <a:pt x="58" y="17"/>
                    <a:pt x="59" y="16"/>
                  </a:cubicBezTo>
                  <a:cubicBezTo>
                    <a:pt x="60" y="16"/>
                    <a:pt x="62" y="15"/>
                    <a:pt x="62" y="16"/>
                  </a:cubicBezTo>
                  <a:cubicBezTo>
                    <a:pt x="62" y="16"/>
                    <a:pt x="62" y="17"/>
                    <a:pt x="63" y="17"/>
                  </a:cubicBezTo>
                  <a:cubicBezTo>
                    <a:pt x="64" y="17"/>
                    <a:pt x="66" y="16"/>
                    <a:pt x="67" y="16"/>
                  </a:cubicBezTo>
                  <a:cubicBezTo>
                    <a:pt x="67" y="15"/>
                    <a:pt x="68" y="16"/>
                    <a:pt x="69" y="16"/>
                  </a:cubicBezTo>
                  <a:cubicBezTo>
                    <a:pt x="70" y="16"/>
                    <a:pt x="71" y="16"/>
                    <a:pt x="72" y="16"/>
                  </a:cubicBezTo>
                  <a:cubicBezTo>
                    <a:pt x="73" y="15"/>
                    <a:pt x="74" y="15"/>
                    <a:pt x="75" y="15"/>
                  </a:cubicBezTo>
                  <a:cubicBezTo>
                    <a:pt x="75" y="15"/>
                    <a:pt x="77" y="15"/>
                    <a:pt x="77" y="15"/>
                  </a:cubicBezTo>
                  <a:cubicBezTo>
                    <a:pt x="77" y="15"/>
                    <a:pt x="74" y="17"/>
                    <a:pt x="73" y="17"/>
                  </a:cubicBezTo>
                  <a:cubicBezTo>
                    <a:pt x="72" y="17"/>
                    <a:pt x="70" y="16"/>
                    <a:pt x="69" y="17"/>
                  </a:cubicBezTo>
                  <a:cubicBezTo>
                    <a:pt x="69" y="17"/>
                    <a:pt x="68" y="17"/>
                    <a:pt x="67" y="17"/>
                  </a:cubicBezTo>
                  <a:cubicBezTo>
                    <a:pt x="66" y="18"/>
                    <a:pt x="65" y="18"/>
                    <a:pt x="65" y="19"/>
                  </a:cubicBezTo>
                  <a:cubicBezTo>
                    <a:pt x="65" y="20"/>
                    <a:pt x="65" y="20"/>
                    <a:pt x="64" y="21"/>
                  </a:cubicBezTo>
                  <a:cubicBezTo>
                    <a:pt x="64" y="21"/>
                    <a:pt x="62" y="22"/>
                    <a:pt x="62" y="22"/>
                  </a:cubicBezTo>
                  <a:cubicBezTo>
                    <a:pt x="62" y="22"/>
                    <a:pt x="63" y="21"/>
                    <a:pt x="63" y="21"/>
                  </a:cubicBezTo>
                  <a:cubicBezTo>
                    <a:pt x="63" y="20"/>
                    <a:pt x="63" y="19"/>
                    <a:pt x="63" y="19"/>
                  </a:cubicBezTo>
                  <a:cubicBezTo>
                    <a:pt x="62" y="18"/>
                    <a:pt x="62" y="18"/>
                    <a:pt x="61" y="18"/>
                  </a:cubicBezTo>
                  <a:cubicBezTo>
                    <a:pt x="60" y="18"/>
                    <a:pt x="59" y="18"/>
                    <a:pt x="59" y="18"/>
                  </a:cubicBezTo>
                  <a:cubicBezTo>
                    <a:pt x="58" y="18"/>
                    <a:pt x="58" y="18"/>
                    <a:pt x="57" y="18"/>
                  </a:cubicBezTo>
                  <a:cubicBezTo>
                    <a:pt x="57" y="17"/>
                    <a:pt x="57" y="17"/>
                    <a:pt x="56" y="18"/>
                  </a:cubicBezTo>
                  <a:cubicBezTo>
                    <a:pt x="55" y="18"/>
                    <a:pt x="56" y="19"/>
                    <a:pt x="55" y="19"/>
                  </a:cubicBezTo>
                  <a:cubicBezTo>
                    <a:pt x="54" y="19"/>
                    <a:pt x="53" y="20"/>
                    <a:pt x="52" y="21"/>
                  </a:cubicBezTo>
                  <a:cubicBezTo>
                    <a:pt x="51" y="21"/>
                    <a:pt x="52" y="21"/>
                    <a:pt x="51" y="22"/>
                  </a:cubicBezTo>
                  <a:cubicBezTo>
                    <a:pt x="49" y="23"/>
                    <a:pt x="49" y="25"/>
                    <a:pt x="49" y="25"/>
                  </a:cubicBezTo>
                  <a:cubicBezTo>
                    <a:pt x="49" y="25"/>
                    <a:pt x="47" y="25"/>
                    <a:pt x="48" y="26"/>
                  </a:cubicBezTo>
                  <a:cubicBezTo>
                    <a:pt x="48" y="26"/>
                    <a:pt x="49" y="26"/>
                    <a:pt x="49" y="27"/>
                  </a:cubicBezTo>
                  <a:cubicBezTo>
                    <a:pt x="48" y="28"/>
                    <a:pt x="49" y="29"/>
                    <a:pt x="48" y="29"/>
                  </a:cubicBezTo>
                  <a:cubicBezTo>
                    <a:pt x="47" y="30"/>
                    <a:pt x="46" y="31"/>
                    <a:pt x="46" y="30"/>
                  </a:cubicBezTo>
                  <a:cubicBezTo>
                    <a:pt x="46" y="29"/>
                    <a:pt x="45" y="29"/>
                    <a:pt x="45" y="29"/>
                  </a:cubicBezTo>
                  <a:cubicBezTo>
                    <a:pt x="43" y="28"/>
                    <a:pt x="42" y="28"/>
                    <a:pt x="42" y="28"/>
                  </a:cubicBezTo>
                  <a:cubicBezTo>
                    <a:pt x="41" y="28"/>
                    <a:pt x="40" y="30"/>
                    <a:pt x="39" y="30"/>
                  </a:cubicBezTo>
                  <a:cubicBezTo>
                    <a:pt x="38" y="30"/>
                    <a:pt x="36" y="30"/>
                    <a:pt x="35" y="30"/>
                  </a:cubicBezTo>
                  <a:cubicBezTo>
                    <a:pt x="34" y="30"/>
                    <a:pt x="32" y="31"/>
                    <a:pt x="32" y="31"/>
                  </a:cubicBezTo>
                  <a:cubicBezTo>
                    <a:pt x="32" y="31"/>
                    <a:pt x="30" y="32"/>
                    <a:pt x="30" y="32"/>
                  </a:cubicBezTo>
                  <a:cubicBezTo>
                    <a:pt x="29" y="32"/>
                    <a:pt x="28" y="33"/>
                    <a:pt x="28" y="33"/>
                  </a:cubicBezTo>
                  <a:cubicBezTo>
                    <a:pt x="28" y="33"/>
                    <a:pt x="28" y="33"/>
                    <a:pt x="29" y="34"/>
                  </a:cubicBezTo>
                  <a:cubicBezTo>
                    <a:pt x="30" y="35"/>
                    <a:pt x="29" y="36"/>
                    <a:pt x="28" y="36"/>
                  </a:cubicBezTo>
                  <a:cubicBezTo>
                    <a:pt x="28" y="37"/>
                    <a:pt x="26" y="39"/>
                    <a:pt x="26" y="39"/>
                  </a:cubicBezTo>
                  <a:cubicBezTo>
                    <a:pt x="25" y="39"/>
                    <a:pt x="25" y="41"/>
                    <a:pt x="25" y="39"/>
                  </a:cubicBezTo>
                  <a:cubicBezTo>
                    <a:pt x="24" y="38"/>
                    <a:pt x="25" y="37"/>
                    <a:pt x="25" y="36"/>
                  </a:cubicBezTo>
                  <a:cubicBezTo>
                    <a:pt x="24" y="36"/>
                    <a:pt x="25" y="36"/>
                    <a:pt x="24" y="36"/>
                  </a:cubicBezTo>
                  <a:cubicBezTo>
                    <a:pt x="23" y="36"/>
                    <a:pt x="22" y="36"/>
                    <a:pt x="21" y="36"/>
                  </a:cubicBezTo>
                  <a:cubicBezTo>
                    <a:pt x="20" y="36"/>
                    <a:pt x="18" y="37"/>
                    <a:pt x="18" y="37"/>
                  </a:cubicBezTo>
                  <a:cubicBezTo>
                    <a:pt x="18" y="37"/>
                    <a:pt x="17" y="39"/>
                    <a:pt x="17" y="39"/>
                  </a:cubicBezTo>
                  <a:cubicBezTo>
                    <a:pt x="17" y="39"/>
                    <a:pt x="18" y="42"/>
                    <a:pt x="16" y="41"/>
                  </a:cubicBezTo>
                  <a:cubicBezTo>
                    <a:pt x="15" y="41"/>
                    <a:pt x="15" y="42"/>
                    <a:pt x="14" y="42"/>
                  </a:cubicBezTo>
                  <a:cubicBezTo>
                    <a:pt x="13" y="42"/>
                    <a:pt x="12" y="42"/>
                    <a:pt x="12" y="43"/>
                  </a:cubicBezTo>
                  <a:cubicBezTo>
                    <a:pt x="11" y="43"/>
                    <a:pt x="10" y="45"/>
                    <a:pt x="10" y="44"/>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107"/>
            <p:cNvSpPr/>
            <p:nvPr/>
          </p:nvSpPr>
          <p:spPr bwMode="auto">
            <a:xfrm>
              <a:off x="2392758" y="2416884"/>
              <a:ext cx="86525" cy="51050"/>
            </a:xfrm>
            <a:custGeom>
              <a:avLst/>
              <a:gdLst>
                <a:gd name="T0" fmla="*/ 1 w 42"/>
                <a:gd name="T1" fmla="*/ 24 h 25"/>
                <a:gd name="T2" fmla="*/ 4 w 42"/>
                <a:gd name="T3" fmla="*/ 24 h 25"/>
                <a:gd name="T4" fmla="*/ 5 w 42"/>
                <a:gd name="T5" fmla="*/ 23 h 25"/>
                <a:gd name="T6" fmla="*/ 8 w 42"/>
                <a:gd name="T7" fmla="*/ 24 h 25"/>
                <a:gd name="T8" fmla="*/ 9 w 42"/>
                <a:gd name="T9" fmla="*/ 23 h 25"/>
                <a:gd name="T10" fmla="*/ 11 w 42"/>
                <a:gd name="T11" fmla="*/ 21 h 25"/>
                <a:gd name="T12" fmla="*/ 14 w 42"/>
                <a:gd name="T13" fmla="*/ 20 h 25"/>
                <a:gd name="T14" fmla="*/ 16 w 42"/>
                <a:gd name="T15" fmla="*/ 19 h 25"/>
                <a:gd name="T16" fmla="*/ 19 w 42"/>
                <a:gd name="T17" fmla="*/ 19 h 25"/>
                <a:gd name="T18" fmla="*/ 22 w 42"/>
                <a:gd name="T19" fmla="*/ 19 h 25"/>
                <a:gd name="T20" fmla="*/ 24 w 42"/>
                <a:gd name="T21" fmla="*/ 18 h 25"/>
                <a:gd name="T22" fmla="*/ 27 w 42"/>
                <a:gd name="T23" fmla="*/ 17 h 25"/>
                <a:gd name="T24" fmla="*/ 30 w 42"/>
                <a:gd name="T25" fmla="*/ 16 h 25"/>
                <a:gd name="T26" fmla="*/ 32 w 42"/>
                <a:gd name="T27" fmla="*/ 16 h 25"/>
                <a:gd name="T28" fmla="*/ 34 w 42"/>
                <a:gd name="T29" fmla="*/ 13 h 25"/>
                <a:gd name="T30" fmla="*/ 35 w 42"/>
                <a:gd name="T31" fmla="*/ 10 h 25"/>
                <a:gd name="T32" fmla="*/ 38 w 42"/>
                <a:gd name="T33" fmla="*/ 6 h 25"/>
                <a:gd name="T34" fmla="*/ 39 w 42"/>
                <a:gd name="T35" fmla="*/ 5 h 25"/>
                <a:gd name="T36" fmla="*/ 40 w 42"/>
                <a:gd name="T37" fmla="*/ 2 h 25"/>
                <a:gd name="T38" fmla="*/ 42 w 42"/>
                <a:gd name="T39" fmla="*/ 0 h 25"/>
                <a:gd name="T40" fmla="*/ 40 w 42"/>
                <a:gd name="T41" fmla="*/ 1 h 25"/>
                <a:gd name="T42" fmla="*/ 38 w 42"/>
                <a:gd name="T43" fmla="*/ 2 h 25"/>
                <a:gd name="T44" fmla="*/ 36 w 42"/>
                <a:gd name="T45" fmla="*/ 1 h 25"/>
                <a:gd name="T46" fmla="*/ 33 w 42"/>
                <a:gd name="T47" fmla="*/ 3 h 25"/>
                <a:gd name="T48" fmla="*/ 31 w 42"/>
                <a:gd name="T49" fmla="*/ 3 h 25"/>
                <a:gd name="T50" fmla="*/ 29 w 42"/>
                <a:gd name="T51" fmla="*/ 4 h 25"/>
                <a:gd name="T52" fmla="*/ 27 w 42"/>
                <a:gd name="T53" fmla="*/ 5 h 25"/>
                <a:gd name="T54" fmla="*/ 25 w 42"/>
                <a:gd name="T55" fmla="*/ 5 h 25"/>
                <a:gd name="T56" fmla="*/ 22 w 42"/>
                <a:gd name="T57" fmla="*/ 7 h 25"/>
                <a:gd name="T58" fmla="*/ 20 w 42"/>
                <a:gd name="T59" fmla="*/ 7 h 25"/>
                <a:gd name="T60" fmla="*/ 18 w 42"/>
                <a:gd name="T61" fmla="*/ 8 h 25"/>
                <a:gd name="T62" fmla="*/ 18 w 42"/>
                <a:gd name="T63" fmla="*/ 10 h 25"/>
                <a:gd name="T64" fmla="*/ 16 w 42"/>
                <a:gd name="T65" fmla="*/ 10 h 25"/>
                <a:gd name="T66" fmla="*/ 14 w 42"/>
                <a:gd name="T67" fmla="*/ 10 h 25"/>
                <a:gd name="T68" fmla="*/ 14 w 42"/>
                <a:gd name="T69" fmla="*/ 12 h 25"/>
                <a:gd name="T70" fmla="*/ 11 w 42"/>
                <a:gd name="T71" fmla="*/ 12 h 25"/>
                <a:gd name="T72" fmla="*/ 9 w 42"/>
                <a:gd name="T73" fmla="*/ 13 h 25"/>
                <a:gd name="T74" fmla="*/ 9 w 42"/>
                <a:gd name="T75" fmla="*/ 14 h 25"/>
                <a:gd name="T76" fmla="*/ 11 w 42"/>
                <a:gd name="T77" fmla="*/ 15 h 25"/>
                <a:gd name="T78" fmla="*/ 10 w 42"/>
                <a:gd name="T79" fmla="*/ 16 h 25"/>
                <a:gd name="T80" fmla="*/ 9 w 42"/>
                <a:gd name="T81" fmla="*/ 16 h 25"/>
                <a:gd name="T82" fmla="*/ 7 w 42"/>
                <a:gd name="T83" fmla="*/ 16 h 25"/>
                <a:gd name="T84" fmla="*/ 7 w 42"/>
                <a:gd name="T85" fmla="*/ 17 h 25"/>
                <a:gd name="T86" fmla="*/ 5 w 42"/>
                <a:gd name="T87" fmla="*/ 18 h 25"/>
                <a:gd name="T88" fmla="*/ 4 w 42"/>
                <a:gd name="T89" fmla="*/ 19 h 25"/>
                <a:gd name="T90" fmla="*/ 3 w 42"/>
                <a:gd name="T91" fmla="*/ 21 h 25"/>
                <a:gd name="T92" fmla="*/ 1 w 42"/>
                <a:gd name="T93" fmla="*/ 21 h 25"/>
                <a:gd name="T94" fmla="*/ 0 w 42"/>
                <a:gd name="T95" fmla="*/ 23 h 25"/>
                <a:gd name="T96" fmla="*/ 1 w 42"/>
                <a:gd name="T97"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 h="25">
                  <a:moveTo>
                    <a:pt x="1" y="24"/>
                  </a:moveTo>
                  <a:cubicBezTo>
                    <a:pt x="2" y="24"/>
                    <a:pt x="3" y="24"/>
                    <a:pt x="4" y="24"/>
                  </a:cubicBezTo>
                  <a:cubicBezTo>
                    <a:pt x="5" y="23"/>
                    <a:pt x="5" y="23"/>
                    <a:pt x="5" y="23"/>
                  </a:cubicBezTo>
                  <a:cubicBezTo>
                    <a:pt x="6" y="22"/>
                    <a:pt x="7" y="23"/>
                    <a:pt x="8" y="24"/>
                  </a:cubicBezTo>
                  <a:cubicBezTo>
                    <a:pt x="8" y="25"/>
                    <a:pt x="9" y="24"/>
                    <a:pt x="9" y="23"/>
                  </a:cubicBezTo>
                  <a:cubicBezTo>
                    <a:pt x="10" y="23"/>
                    <a:pt x="11" y="22"/>
                    <a:pt x="11" y="21"/>
                  </a:cubicBezTo>
                  <a:cubicBezTo>
                    <a:pt x="11" y="21"/>
                    <a:pt x="13" y="20"/>
                    <a:pt x="14" y="20"/>
                  </a:cubicBezTo>
                  <a:cubicBezTo>
                    <a:pt x="15" y="20"/>
                    <a:pt x="15" y="19"/>
                    <a:pt x="16" y="19"/>
                  </a:cubicBezTo>
                  <a:cubicBezTo>
                    <a:pt x="17" y="19"/>
                    <a:pt x="18" y="18"/>
                    <a:pt x="19" y="19"/>
                  </a:cubicBezTo>
                  <a:cubicBezTo>
                    <a:pt x="19" y="19"/>
                    <a:pt x="21" y="19"/>
                    <a:pt x="22" y="19"/>
                  </a:cubicBezTo>
                  <a:cubicBezTo>
                    <a:pt x="23" y="18"/>
                    <a:pt x="23" y="18"/>
                    <a:pt x="24" y="18"/>
                  </a:cubicBezTo>
                  <a:cubicBezTo>
                    <a:pt x="24" y="17"/>
                    <a:pt x="26" y="16"/>
                    <a:pt x="27" y="17"/>
                  </a:cubicBezTo>
                  <a:cubicBezTo>
                    <a:pt x="28" y="17"/>
                    <a:pt x="29" y="16"/>
                    <a:pt x="30" y="16"/>
                  </a:cubicBezTo>
                  <a:cubicBezTo>
                    <a:pt x="31" y="17"/>
                    <a:pt x="32" y="16"/>
                    <a:pt x="32" y="16"/>
                  </a:cubicBezTo>
                  <a:cubicBezTo>
                    <a:pt x="33" y="15"/>
                    <a:pt x="33" y="14"/>
                    <a:pt x="34" y="13"/>
                  </a:cubicBezTo>
                  <a:cubicBezTo>
                    <a:pt x="35" y="12"/>
                    <a:pt x="35" y="11"/>
                    <a:pt x="35" y="10"/>
                  </a:cubicBezTo>
                  <a:cubicBezTo>
                    <a:pt x="36" y="9"/>
                    <a:pt x="37" y="6"/>
                    <a:pt x="38" y="6"/>
                  </a:cubicBezTo>
                  <a:cubicBezTo>
                    <a:pt x="40" y="6"/>
                    <a:pt x="39" y="5"/>
                    <a:pt x="39" y="5"/>
                  </a:cubicBezTo>
                  <a:cubicBezTo>
                    <a:pt x="39" y="4"/>
                    <a:pt x="40" y="3"/>
                    <a:pt x="40" y="2"/>
                  </a:cubicBezTo>
                  <a:cubicBezTo>
                    <a:pt x="41" y="2"/>
                    <a:pt x="42" y="0"/>
                    <a:pt x="42" y="0"/>
                  </a:cubicBezTo>
                  <a:cubicBezTo>
                    <a:pt x="42" y="0"/>
                    <a:pt x="41" y="0"/>
                    <a:pt x="40" y="1"/>
                  </a:cubicBezTo>
                  <a:cubicBezTo>
                    <a:pt x="39" y="2"/>
                    <a:pt x="39" y="1"/>
                    <a:pt x="38" y="2"/>
                  </a:cubicBezTo>
                  <a:cubicBezTo>
                    <a:pt x="37" y="2"/>
                    <a:pt x="37" y="1"/>
                    <a:pt x="36" y="1"/>
                  </a:cubicBezTo>
                  <a:cubicBezTo>
                    <a:pt x="35" y="1"/>
                    <a:pt x="34" y="2"/>
                    <a:pt x="33" y="3"/>
                  </a:cubicBezTo>
                  <a:cubicBezTo>
                    <a:pt x="33" y="4"/>
                    <a:pt x="31" y="3"/>
                    <a:pt x="31" y="3"/>
                  </a:cubicBezTo>
                  <a:cubicBezTo>
                    <a:pt x="30" y="3"/>
                    <a:pt x="29" y="4"/>
                    <a:pt x="29" y="4"/>
                  </a:cubicBezTo>
                  <a:cubicBezTo>
                    <a:pt x="28" y="5"/>
                    <a:pt x="28" y="5"/>
                    <a:pt x="27" y="5"/>
                  </a:cubicBezTo>
                  <a:cubicBezTo>
                    <a:pt x="26" y="6"/>
                    <a:pt x="26" y="5"/>
                    <a:pt x="25" y="5"/>
                  </a:cubicBezTo>
                  <a:cubicBezTo>
                    <a:pt x="24" y="5"/>
                    <a:pt x="23" y="7"/>
                    <a:pt x="22" y="7"/>
                  </a:cubicBezTo>
                  <a:cubicBezTo>
                    <a:pt x="22" y="8"/>
                    <a:pt x="20" y="7"/>
                    <a:pt x="20" y="7"/>
                  </a:cubicBezTo>
                  <a:cubicBezTo>
                    <a:pt x="19" y="7"/>
                    <a:pt x="18" y="7"/>
                    <a:pt x="18" y="8"/>
                  </a:cubicBezTo>
                  <a:cubicBezTo>
                    <a:pt x="18" y="9"/>
                    <a:pt x="18" y="9"/>
                    <a:pt x="18" y="10"/>
                  </a:cubicBezTo>
                  <a:cubicBezTo>
                    <a:pt x="18" y="11"/>
                    <a:pt x="16" y="10"/>
                    <a:pt x="16" y="10"/>
                  </a:cubicBezTo>
                  <a:cubicBezTo>
                    <a:pt x="16" y="10"/>
                    <a:pt x="15" y="10"/>
                    <a:pt x="14" y="10"/>
                  </a:cubicBezTo>
                  <a:cubicBezTo>
                    <a:pt x="14" y="11"/>
                    <a:pt x="14" y="12"/>
                    <a:pt x="14" y="12"/>
                  </a:cubicBezTo>
                  <a:cubicBezTo>
                    <a:pt x="13" y="13"/>
                    <a:pt x="11" y="12"/>
                    <a:pt x="11" y="12"/>
                  </a:cubicBezTo>
                  <a:cubicBezTo>
                    <a:pt x="10" y="12"/>
                    <a:pt x="9" y="13"/>
                    <a:pt x="9" y="13"/>
                  </a:cubicBezTo>
                  <a:cubicBezTo>
                    <a:pt x="9" y="14"/>
                    <a:pt x="9" y="14"/>
                    <a:pt x="9" y="14"/>
                  </a:cubicBezTo>
                  <a:cubicBezTo>
                    <a:pt x="9" y="15"/>
                    <a:pt x="10" y="15"/>
                    <a:pt x="11" y="15"/>
                  </a:cubicBezTo>
                  <a:cubicBezTo>
                    <a:pt x="13" y="15"/>
                    <a:pt x="11" y="16"/>
                    <a:pt x="10" y="16"/>
                  </a:cubicBezTo>
                  <a:cubicBezTo>
                    <a:pt x="10" y="16"/>
                    <a:pt x="9" y="16"/>
                    <a:pt x="9" y="16"/>
                  </a:cubicBezTo>
                  <a:cubicBezTo>
                    <a:pt x="8" y="16"/>
                    <a:pt x="7" y="16"/>
                    <a:pt x="7" y="16"/>
                  </a:cubicBezTo>
                  <a:cubicBezTo>
                    <a:pt x="7" y="17"/>
                    <a:pt x="7" y="17"/>
                    <a:pt x="7" y="17"/>
                  </a:cubicBezTo>
                  <a:cubicBezTo>
                    <a:pt x="5" y="18"/>
                    <a:pt x="5" y="18"/>
                    <a:pt x="5" y="18"/>
                  </a:cubicBezTo>
                  <a:cubicBezTo>
                    <a:pt x="5" y="18"/>
                    <a:pt x="4" y="19"/>
                    <a:pt x="4" y="19"/>
                  </a:cubicBezTo>
                  <a:cubicBezTo>
                    <a:pt x="4" y="20"/>
                    <a:pt x="3" y="21"/>
                    <a:pt x="3" y="21"/>
                  </a:cubicBezTo>
                  <a:cubicBezTo>
                    <a:pt x="3" y="21"/>
                    <a:pt x="1" y="21"/>
                    <a:pt x="1" y="21"/>
                  </a:cubicBezTo>
                  <a:cubicBezTo>
                    <a:pt x="0" y="22"/>
                    <a:pt x="0" y="23"/>
                    <a:pt x="0" y="23"/>
                  </a:cubicBezTo>
                  <a:cubicBezTo>
                    <a:pt x="0" y="24"/>
                    <a:pt x="1" y="24"/>
                    <a:pt x="1" y="24"/>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108"/>
            <p:cNvSpPr/>
            <p:nvPr/>
          </p:nvSpPr>
          <p:spPr bwMode="auto">
            <a:xfrm>
              <a:off x="3261470" y="2834800"/>
              <a:ext cx="147958" cy="179972"/>
            </a:xfrm>
            <a:custGeom>
              <a:avLst/>
              <a:gdLst>
                <a:gd name="T0" fmla="*/ 4 w 72"/>
                <a:gd name="T1" fmla="*/ 15 h 88"/>
                <a:gd name="T2" fmla="*/ 3 w 72"/>
                <a:gd name="T3" fmla="*/ 21 h 88"/>
                <a:gd name="T4" fmla="*/ 6 w 72"/>
                <a:gd name="T5" fmla="*/ 25 h 88"/>
                <a:gd name="T6" fmla="*/ 7 w 72"/>
                <a:gd name="T7" fmla="*/ 19 h 88"/>
                <a:gd name="T8" fmla="*/ 8 w 72"/>
                <a:gd name="T9" fmla="*/ 25 h 88"/>
                <a:gd name="T10" fmla="*/ 9 w 72"/>
                <a:gd name="T11" fmla="*/ 34 h 88"/>
                <a:gd name="T12" fmla="*/ 11 w 72"/>
                <a:gd name="T13" fmla="*/ 30 h 88"/>
                <a:gd name="T14" fmla="*/ 12 w 72"/>
                <a:gd name="T15" fmla="*/ 28 h 88"/>
                <a:gd name="T16" fmla="*/ 14 w 72"/>
                <a:gd name="T17" fmla="*/ 30 h 88"/>
                <a:gd name="T18" fmla="*/ 15 w 72"/>
                <a:gd name="T19" fmla="*/ 35 h 88"/>
                <a:gd name="T20" fmla="*/ 20 w 72"/>
                <a:gd name="T21" fmla="*/ 39 h 88"/>
                <a:gd name="T22" fmla="*/ 25 w 72"/>
                <a:gd name="T23" fmla="*/ 39 h 88"/>
                <a:gd name="T24" fmla="*/ 29 w 72"/>
                <a:gd name="T25" fmla="*/ 46 h 88"/>
                <a:gd name="T26" fmla="*/ 32 w 72"/>
                <a:gd name="T27" fmla="*/ 50 h 88"/>
                <a:gd name="T28" fmla="*/ 32 w 72"/>
                <a:gd name="T29" fmla="*/ 54 h 88"/>
                <a:gd name="T30" fmla="*/ 27 w 72"/>
                <a:gd name="T31" fmla="*/ 54 h 88"/>
                <a:gd name="T32" fmla="*/ 23 w 72"/>
                <a:gd name="T33" fmla="*/ 55 h 88"/>
                <a:gd name="T34" fmla="*/ 24 w 72"/>
                <a:gd name="T35" fmla="*/ 60 h 88"/>
                <a:gd name="T36" fmla="*/ 29 w 72"/>
                <a:gd name="T37" fmla="*/ 60 h 88"/>
                <a:gd name="T38" fmla="*/ 26 w 72"/>
                <a:gd name="T39" fmla="*/ 66 h 88"/>
                <a:gd name="T40" fmla="*/ 25 w 72"/>
                <a:gd name="T41" fmla="*/ 70 h 88"/>
                <a:gd name="T42" fmla="*/ 30 w 72"/>
                <a:gd name="T43" fmla="*/ 70 h 88"/>
                <a:gd name="T44" fmla="*/ 34 w 72"/>
                <a:gd name="T45" fmla="*/ 72 h 88"/>
                <a:gd name="T46" fmla="*/ 39 w 72"/>
                <a:gd name="T47" fmla="*/ 74 h 88"/>
                <a:gd name="T48" fmla="*/ 40 w 72"/>
                <a:gd name="T49" fmla="*/ 73 h 88"/>
                <a:gd name="T50" fmla="*/ 34 w 72"/>
                <a:gd name="T51" fmla="*/ 75 h 88"/>
                <a:gd name="T52" fmla="*/ 29 w 72"/>
                <a:gd name="T53" fmla="*/ 78 h 88"/>
                <a:gd name="T54" fmla="*/ 27 w 72"/>
                <a:gd name="T55" fmla="*/ 84 h 88"/>
                <a:gd name="T56" fmla="*/ 28 w 72"/>
                <a:gd name="T57" fmla="*/ 87 h 88"/>
                <a:gd name="T58" fmla="*/ 34 w 72"/>
                <a:gd name="T59" fmla="*/ 84 h 88"/>
                <a:gd name="T60" fmla="*/ 39 w 72"/>
                <a:gd name="T61" fmla="*/ 86 h 88"/>
                <a:gd name="T62" fmla="*/ 41 w 72"/>
                <a:gd name="T63" fmla="*/ 80 h 88"/>
                <a:gd name="T64" fmla="*/ 48 w 72"/>
                <a:gd name="T65" fmla="*/ 81 h 88"/>
                <a:gd name="T66" fmla="*/ 55 w 72"/>
                <a:gd name="T67" fmla="*/ 79 h 88"/>
                <a:gd name="T68" fmla="*/ 62 w 72"/>
                <a:gd name="T69" fmla="*/ 80 h 88"/>
                <a:gd name="T70" fmla="*/ 70 w 72"/>
                <a:gd name="T71" fmla="*/ 77 h 88"/>
                <a:gd name="T72" fmla="*/ 69 w 72"/>
                <a:gd name="T73" fmla="*/ 73 h 88"/>
                <a:gd name="T74" fmla="*/ 64 w 72"/>
                <a:gd name="T75" fmla="*/ 71 h 88"/>
                <a:gd name="T76" fmla="*/ 67 w 72"/>
                <a:gd name="T77" fmla="*/ 68 h 88"/>
                <a:gd name="T78" fmla="*/ 69 w 72"/>
                <a:gd name="T79" fmla="*/ 61 h 88"/>
                <a:gd name="T80" fmla="*/ 62 w 72"/>
                <a:gd name="T81" fmla="*/ 58 h 88"/>
                <a:gd name="T82" fmla="*/ 56 w 72"/>
                <a:gd name="T83" fmla="*/ 58 h 88"/>
                <a:gd name="T84" fmla="*/ 54 w 72"/>
                <a:gd name="T85" fmla="*/ 52 h 88"/>
                <a:gd name="T86" fmla="*/ 49 w 72"/>
                <a:gd name="T87" fmla="*/ 45 h 88"/>
                <a:gd name="T88" fmla="*/ 43 w 72"/>
                <a:gd name="T89" fmla="*/ 41 h 88"/>
                <a:gd name="T90" fmla="*/ 38 w 72"/>
                <a:gd name="T91" fmla="*/ 36 h 88"/>
                <a:gd name="T92" fmla="*/ 34 w 72"/>
                <a:gd name="T93" fmla="*/ 29 h 88"/>
                <a:gd name="T94" fmla="*/ 26 w 72"/>
                <a:gd name="T95" fmla="*/ 27 h 88"/>
                <a:gd name="T96" fmla="*/ 26 w 72"/>
                <a:gd name="T97" fmla="*/ 26 h 88"/>
                <a:gd name="T98" fmla="*/ 25 w 72"/>
                <a:gd name="T99" fmla="*/ 23 h 88"/>
                <a:gd name="T100" fmla="*/ 27 w 72"/>
                <a:gd name="T101" fmla="*/ 16 h 88"/>
                <a:gd name="T102" fmla="*/ 26 w 72"/>
                <a:gd name="T103" fmla="*/ 10 h 88"/>
                <a:gd name="T104" fmla="*/ 17 w 72"/>
                <a:gd name="T105" fmla="*/ 10 h 88"/>
                <a:gd name="T106" fmla="*/ 13 w 72"/>
                <a:gd name="T107" fmla="*/ 11 h 88"/>
                <a:gd name="T108" fmla="*/ 13 w 72"/>
                <a:gd name="T109" fmla="*/ 9 h 88"/>
                <a:gd name="T110" fmla="*/ 11 w 72"/>
                <a:gd name="T111" fmla="*/ 7 h 88"/>
                <a:gd name="T112" fmla="*/ 16 w 72"/>
                <a:gd name="T113" fmla="*/ 4 h 88"/>
                <a:gd name="T114" fmla="*/ 13 w 72"/>
                <a:gd name="T115" fmla="*/ 0 h 88"/>
                <a:gd name="T116" fmla="*/ 6 w 72"/>
                <a:gd name="T117" fmla="*/ 2 h 88"/>
                <a:gd name="T118" fmla="*/ 2 w 72"/>
                <a:gd name="T119" fmla="*/ 5 h 88"/>
                <a:gd name="T120" fmla="*/ 0 w 72"/>
                <a:gd name="T121" fmla="*/ 1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 h="88">
                  <a:moveTo>
                    <a:pt x="1" y="12"/>
                  </a:moveTo>
                  <a:cubicBezTo>
                    <a:pt x="1" y="12"/>
                    <a:pt x="1" y="12"/>
                    <a:pt x="1" y="13"/>
                  </a:cubicBezTo>
                  <a:cubicBezTo>
                    <a:pt x="1" y="13"/>
                    <a:pt x="2" y="14"/>
                    <a:pt x="3" y="14"/>
                  </a:cubicBezTo>
                  <a:cubicBezTo>
                    <a:pt x="4" y="14"/>
                    <a:pt x="4" y="14"/>
                    <a:pt x="4" y="15"/>
                  </a:cubicBezTo>
                  <a:cubicBezTo>
                    <a:pt x="4" y="16"/>
                    <a:pt x="5" y="17"/>
                    <a:pt x="5" y="17"/>
                  </a:cubicBezTo>
                  <a:cubicBezTo>
                    <a:pt x="4" y="18"/>
                    <a:pt x="5" y="18"/>
                    <a:pt x="4" y="19"/>
                  </a:cubicBezTo>
                  <a:cubicBezTo>
                    <a:pt x="4" y="20"/>
                    <a:pt x="4" y="20"/>
                    <a:pt x="3" y="20"/>
                  </a:cubicBezTo>
                  <a:cubicBezTo>
                    <a:pt x="3" y="21"/>
                    <a:pt x="3" y="21"/>
                    <a:pt x="3" y="21"/>
                  </a:cubicBezTo>
                  <a:cubicBezTo>
                    <a:pt x="3" y="21"/>
                    <a:pt x="2" y="22"/>
                    <a:pt x="2" y="23"/>
                  </a:cubicBezTo>
                  <a:cubicBezTo>
                    <a:pt x="3" y="23"/>
                    <a:pt x="3" y="24"/>
                    <a:pt x="3" y="24"/>
                  </a:cubicBezTo>
                  <a:cubicBezTo>
                    <a:pt x="4" y="24"/>
                    <a:pt x="4" y="24"/>
                    <a:pt x="4" y="25"/>
                  </a:cubicBezTo>
                  <a:cubicBezTo>
                    <a:pt x="5" y="25"/>
                    <a:pt x="5" y="25"/>
                    <a:pt x="6" y="25"/>
                  </a:cubicBezTo>
                  <a:cubicBezTo>
                    <a:pt x="6" y="24"/>
                    <a:pt x="6" y="24"/>
                    <a:pt x="6" y="24"/>
                  </a:cubicBezTo>
                  <a:cubicBezTo>
                    <a:pt x="6" y="23"/>
                    <a:pt x="6" y="22"/>
                    <a:pt x="6" y="22"/>
                  </a:cubicBezTo>
                  <a:cubicBezTo>
                    <a:pt x="7" y="21"/>
                    <a:pt x="7" y="21"/>
                    <a:pt x="7" y="21"/>
                  </a:cubicBezTo>
                  <a:cubicBezTo>
                    <a:pt x="7" y="20"/>
                    <a:pt x="7" y="19"/>
                    <a:pt x="7" y="19"/>
                  </a:cubicBezTo>
                  <a:cubicBezTo>
                    <a:pt x="8" y="21"/>
                    <a:pt x="8" y="21"/>
                    <a:pt x="8" y="21"/>
                  </a:cubicBezTo>
                  <a:cubicBezTo>
                    <a:pt x="9" y="21"/>
                    <a:pt x="9" y="22"/>
                    <a:pt x="8" y="23"/>
                  </a:cubicBezTo>
                  <a:cubicBezTo>
                    <a:pt x="8" y="23"/>
                    <a:pt x="7" y="24"/>
                    <a:pt x="8" y="24"/>
                  </a:cubicBezTo>
                  <a:cubicBezTo>
                    <a:pt x="8" y="24"/>
                    <a:pt x="9" y="25"/>
                    <a:pt x="8" y="25"/>
                  </a:cubicBezTo>
                  <a:cubicBezTo>
                    <a:pt x="8" y="26"/>
                    <a:pt x="7" y="27"/>
                    <a:pt x="8" y="27"/>
                  </a:cubicBezTo>
                  <a:cubicBezTo>
                    <a:pt x="8" y="28"/>
                    <a:pt x="9" y="28"/>
                    <a:pt x="9" y="29"/>
                  </a:cubicBezTo>
                  <a:cubicBezTo>
                    <a:pt x="9" y="29"/>
                    <a:pt x="8" y="31"/>
                    <a:pt x="8" y="31"/>
                  </a:cubicBezTo>
                  <a:cubicBezTo>
                    <a:pt x="8" y="31"/>
                    <a:pt x="8" y="34"/>
                    <a:pt x="9" y="34"/>
                  </a:cubicBezTo>
                  <a:cubicBezTo>
                    <a:pt x="10" y="34"/>
                    <a:pt x="11" y="34"/>
                    <a:pt x="11" y="34"/>
                  </a:cubicBezTo>
                  <a:cubicBezTo>
                    <a:pt x="11" y="34"/>
                    <a:pt x="11" y="34"/>
                    <a:pt x="11" y="33"/>
                  </a:cubicBezTo>
                  <a:cubicBezTo>
                    <a:pt x="10" y="32"/>
                    <a:pt x="9" y="31"/>
                    <a:pt x="10" y="31"/>
                  </a:cubicBezTo>
                  <a:cubicBezTo>
                    <a:pt x="10" y="31"/>
                    <a:pt x="11" y="31"/>
                    <a:pt x="11" y="30"/>
                  </a:cubicBezTo>
                  <a:cubicBezTo>
                    <a:pt x="11" y="30"/>
                    <a:pt x="10" y="29"/>
                    <a:pt x="10" y="29"/>
                  </a:cubicBezTo>
                  <a:cubicBezTo>
                    <a:pt x="10" y="28"/>
                    <a:pt x="9" y="28"/>
                    <a:pt x="10" y="28"/>
                  </a:cubicBezTo>
                  <a:cubicBezTo>
                    <a:pt x="10" y="27"/>
                    <a:pt x="10" y="27"/>
                    <a:pt x="10" y="27"/>
                  </a:cubicBezTo>
                  <a:cubicBezTo>
                    <a:pt x="11" y="27"/>
                    <a:pt x="11" y="28"/>
                    <a:pt x="12" y="28"/>
                  </a:cubicBezTo>
                  <a:cubicBezTo>
                    <a:pt x="12" y="28"/>
                    <a:pt x="12" y="28"/>
                    <a:pt x="13" y="27"/>
                  </a:cubicBezTo>
                  <a:cubicBezTo>
                    <a:pt x="13" y="27"/>
                    <a:pt x="14" y="26"/>
                    <a:pt x="14" y="27"/>
                  </a:cubicBezTo>
                  <a:cubicBezTo>
                    <a:pt x="14" y="28"/>
                    <a:pt x="13" y="29"/>
                    <a:pt x="13" y="29"/>
                  </a:cubicBezTo>
                  <a:cubicBezTo>
                    <a:pt x="13" y="30"/>
                    <a:pt x="14" y="30"/>
                    <a:pt x="14" y="30"/>
                  </a:cubicBezTo>
                  <a:cubicBezTo>
                    <a:pt x="15" y="30"/>
                    <a:pt x="15" y="31"/>
                    <a:pt x="16" y="31"/>
                  </a:cubicBezTo>
                  <a:cubicBezTo>
                    <a:pt x="16" y="33"/>
                    <a:pt x="16" y="33"/>
                    <a:pt x="16" y="33"/>
                  </a:cubicBezTo>
                  <a:cubicBezTo>
                    <a:pt x="16" y="33"/>
                    <a:pt x="16" y="34"/>
                    <a:pt x="16" y="34"/>
                  </a:cubicBezTo>
                  <a:cubicBezTo>
                    <a:pt x="15" y="34"/>
                    <a:pt x="15" y="35"/>
                    <a:pt x="15" y="35"/>
                  </a:cubicBezTo>
                  <a:cubicBezTo>
                    <a:pt x="15" y="36"/>
                    <a:pt x="14" y="38"/>
                    <a:pt x="15" y="38"/>
                  </a:cubicBezTo>
                  <a:cubicBezTo>
                    <a:pt x="15" y="38"/>
                    <a:pt x="15" y="40"/>
                    <a:pt x="16" y="39"/>
                  </a:cubicBezTo>
                  <a:cubicBezTo>
                    <a:pt x="17" y="39"/>
                    <a:pt x="18" y="40"/>
                    <a:pt x="19" y="39"/>
                  </a:cubicBezTo>
                  <a:cubicBezTo>
                    <a:pt x="19" y="39"/>
                    <a:pt x="19" y="37"/>
                    <a:pt x="20" y="39"/>
                  </a:cubicBezTo>
                  <a:cubicBezTo>
                    <a:pt x="21" y="40"/>
                    <a:pt x="22" y="41"/>
                    <a:pt x="22" y="41"/>
                  </a:cubicBezTo>
                  <a:cubicBezTo>
                    <a:pt x="23" y="41"/>
                    <a:pt x="23" y="39"/>
                    <a:pt x="23" y="38"/>
                  </a:cubicBezTo>
                  <a:cubicBezTo>
                    <a:pt x="23" y="38"/>
                    <a:pt x="24" y="38"/>
                    <a:pt x="24" y="38"/>
                  </a:cubicBezTo>
                  <a:cubicBezTo>
                    <a:pt x="25" y="39"/>
                    <a:pt x="25" y="39"/>
                    <a:pt x="25" y="39"/>
                  </a:cubicBezTo>
                  <a:cubicBezTo>
                    <a:pt x="25" y="38"/>
                    <a:pt x="27" y="38"/>
                    <a:pt x="27" y="38"/>
                  </a:cubicBezTo>
                  <a:cubicBezTo>
                    <a:pt x="27" y="39"/>
                    <a:pt x="26" y="40"/>
                    <a:pt x="26" y="41"/>
                  </a:cubicBezTo>
                  <a:cubicBezTo>
                    <a:pt x="27" y="43"/>
                    <a:pt x="27" y="43"/>
                    <a:pt x="28" y="44"/>
                  </a:cubicBezTo>
                  <a:cubicBezTo>
                    <a:pt x="29" y="45"/>
                    <a:pt x="28" y="46"/>
                    <a:pt x="29" y="46"/>
                  </a:cubicBezTo>
                  <a:cubicBezTo>
                    <a:pt x="30" y="46"/>
                    <a:pt x="30" y="46"/>
                    <a:pt x="30" y="46"/>
                  </a:cubicBezTo>
                  <a:cubicBezTo>
                    <a:pt x="31" y="46"/>
                    <a:pt x="31" y="46"/>
                    <a:pt x="32" y="46"/>
                  </a:cubicBezTo>
                  <a:cubicBezTo>
                    <a:pt x="32" y="47"/>
                    <a:pt x="33" y="47"/>
                    <a:pt x="32" y="48"/>
                  </a:cubicBezTo>
                  <a:cubicBezTo>
                    <a:pt x="32" y="48"/>
                    <a:pt x="32" y="49"/>
                    <a:pt x="32" y="50"/>
                  </a:cubicBezTo>
                  <a:cubicBezTo>
                    <a:pt x="33" y="50"/>
                    <a:pt x="33" y="51"/>
                    <a:pt x="33" y="51"/>
                  </a:cubicBezTo>
                  <a:cubicBezTo>
                    <a:pt x="33" y="52"/>
                    <a:pt x="32" y="52"/>
                    <a:pt x="33" y="53"/>
                  </a:cubicBezTo>
                  <a:cubicBezTo>
                    <a:pt x="33" y="53"/>
                    <a:pt x="33" y="54"/>
                    <a:pt x="33" y="54"/>
                  </a:cubicBezTo>
                  <a:cubicBezTo>
                    <a:pt x="32" y="54"/>
                    <a:pt x="32" y="55"/>
                    <a:pt x="32" y="54"/>
                  </a:cubicBezTo>
                  <a:cubicBezTo>
                    <a:pt x="32" y="54"/>
                    <a:pt x="30" y="54"/>
                    <a:pt x="30" y="54"/>
                  </a:cubicBezTo>
                  <a:cubicBezTo>
                    <a:pt x="30" y="54"/>
                    <a:pt x="29" y="54"/>
                    <a:pt x="29" y="54"/>
                  </a:cubicBezTo>
                  <a:cubicBezTo>
                    <a:pt x="28" y="54"/>
                    <a:pt x="27" y="55"/>
                    <a:pt x="27" y="55"/>
                  </a:cubicBezTo>
                  <a:cubicBezTo>
                    <a:pt x="27" y="54"/>
                    <a:pt x="27" y="54"/>
                    <a:pt x="27" y="54"/>
                  </a:cubicBezTo>
                  <a:cubicBezTo>
                    <a:pt x="26" y="53"/>
                    <a:pt x="26" y="53"/>
                    <a:pt x="25" y="53"/>
                  </a:cubicBezTo>
                  <a:cubicBezTo>
                    <a:pt x="25" y="53"/>
                    <a:pt x="25" y="53"/>
                    <a:pt x="24" y="53"/>
                  </a:cubicBezTo>
                  <a:cubicBezTo>
                    <a:pt x="24" y="53"/>
                    <a:pt x="23" y="54"/>
                    <a:pt x="23" y="54"/>
                  </a:cubicBezTo>
                  <a:cubicBezTo>
                    <a:pt x="23" y="54"/>
                    <a:pt x="22" y="55"/>
                    <a:pt x="23" y="55"/>
                  </a:cubicBezTo>
                  <a:cubicBezTo>
                    <a:pt x="24" y="55"/>
                    <a:pt x="25" y="56"/>
                    <a:pt x="25" y="56"/>
                  </a:cubicBezTo>
                  <a:cubicBezTo>
                    <a:pt x="25" y="57"/>
                    <a:pt x="25" y="57"/>
                    <a:pt x="25" y="57"/>
                  </a:cubicBezTo>
                  <a:cubicBezTo>
                    <a:pt x="25" y="57"/>
                    <a:pt x="26" y="58"/>
                    <a:pt x="25" y="58"/>
                  </a:cubicBezTo>
                  <a:cubicBezTo>
                    <a:pt x="24" y="58"/>
                    <a:pt x="23" y="59"/>
                    <a:pt x="24" y="60"/>
                  </a:cubicBezTo>
                  <a:cubicBezTo>
                    <a:pt x="24" y="60"/>
                    <a:pt x="25" y="60"/>
                    <a:pt x="25" y="60"/>
                  </a:cubicBezTo>
                  <a:cubicBezTo>
                    <a:pt x="26" y="60"/>
                    <a:pt x="26" y="60"/>
                    <a:pt x="27" y="60"/>
                  </a:cubicBezTo>
                  <a:cubicBezTo>
                    <a:pt x="27" y="59"/>
                    <a:pt x="28" y="59"/>
                    <a:pt x="28" y="60"/>
                  </a:cubicBezTo>
                  <a:cubicBezTo>
                    <a:pt x="28" y="60"/>
                    <a:pt x="29" y="58"/>
                    <a:pt x="29" y="60"/>
                  </a:cubicBezTo>
                  <a:cubicBezTo>
                    <a:pt x="29" y="61"/>
                    <a:pt x="29" y="62"/>
                    <a:pt x="29" y="62"/>
                  </a:cubicBezTo>
                  <a:cubicBezTo>
                    <a:pt x="29" y="63"/>
                    <a:pt x="27" y="63"/>
                    <a:pt x="28" y="64"/>
                  </a:cubicBezTo>
                  <a:cubicBezTo>
                    <a:pt x="29" y="64"/>
                    <a:pt x="29" y="66"/>
                    <a:pt x="28" y="65"/>
                  </a:cubicBezTo>
                  <a:cubicBezTo>
                    <a:pt x="28" y="65"/>
                    <a:pt x="27" y="65"/>
                    <a:pt x="26" y="66"/>
                  </a:cubicBezTo>
                  <a:cubicBezTo>
                    <a:pt x="25" y="66"/>
                    <a:pt x="25" y="68"/>
                    <a:pt x="25" y="67"/>
                  </a:cubicBezTo>
                  <a:cubicBezTo>
                    <a:pt x="24" y="67"/>
                    <a:pt x="23" y="67"/>
                    <a:pt x="23" y="68"/>
                  </a:cubicBezTo>
                  <a:cubicBezTo>
                    <a:pt x="23" y="68"/>
                    <a:pt x="23" y="69"/>
                    <a:pt x="23" y="70"/>
                  </a:cubicBezTo>
                  <a:cubicBezTo>
                    <a:pt x="24" y="70"/>
                    <a:pt x="24" y="70"/>
                    <a:pt x="25" y="70"/>
                  </a:cubicBezTo>
                  <a:cubicBezTo>
                    <a:pt x="25" y="71"/>
                    <a:pt x="25" y="71"/>
                    <a:pt x="25" y="71"/>
                  </a:cubicBezTo>
                  <a:cubicBezTo>
                    <a:pt x="26" y="72"/>
                    <a:pt x="27" y="72"/>
                    <a:pt x="27" y="72"/>
                  </a:cubicBezTo>
                  <a:cubicBezTo>
                    <a:pt x="28" y="71"/>
                    <a:pt x="28" y="71"/>
                    <a:pt x="29" y="71"/>
                  </a:cubicBezTo>
                  <a:cubicBezTo>
                    <a:pt x="29" y="70"/>
                    <a:pt x="29" y="70"/>
                    <a:pt x="30" y="70"/>
                  </a:cubicBezTo>
                  <a:cubicBezTo>
                    <a:pt x="30" y="71"/>
                    <a:pt x="31" y="70"/>
                    <a:pt x="31" y="71"/>
                  </a:cubicBezTo>
                  <a:cubicBezTo>
                    <a:pt x="31" y="71"/>
                    <a:pt x="31" y="72"/>
                    <a:pt x="32" y="72"/>
                  </a:cubicBezTo>
                  <a:cubicBezTo>
                    <a:pt x="32" y="72"/>
                    <a:pt x="33" y="71"/>
                    <a:pt x="33" y="71"/>
                  </a:cubicBezTo>
                  <a:cubicBezTo>
                    <a:pt x="34" y="72"/>
                    <a:pt x="34" y="72"/>
                    <a:pt x="34" y="72"/>
                  </a:cubicBezTo>
                  <a:cubicBezTo>
                    <a:pt x="35" y="73"/>
                    <a:pt x="34" y="73"/>
                    <a:pt x="35" y="73"/>
                  </a:cubicBezTo>
                  <a:cubicBezTo>
                    <a:pt x="35" y="73"/>
                    <a:pt x="36" y="73"/>
                    <a:pt x="36" y="73"/>
                  </a:cubicBezTo>
                  <a:cubicBezTo>
                    <a:pt x="37" y="73"/>
                    <a:pt x="36" y="73"/>
                    <a:pt x="37" y="74"/>
                  </a:cubicBezTo>
                  <a:cubicBezTo>
                    <a:pt x="38" y="74"/>
                    <a:pt x="38" y="74"/>
                    <a:pt x="39" y="74"/>
                  </a:cubicBezTo>
                  <a:cubicBezTo>
                    <a:pt x="39" y="73"/>
                    <a:pt x="39" y="72"/>
                    <a:pt x="39" y="72"/>
                  </a:cubicBezTo>
                  <a:cubicBezTo>
                    <a:pt x="41" y="71"/>
                    <a:pt x="41" y="71"/>
                    <a:pt x="41" y="71"/>
                  </a:cubicBezTo>
                  <a:cubicBezTo>
                    <a:pt x="41" y="71"/>
                    <a:pt x="42" y="71"/>
                    <a:pt x="42" y="72"/>
                  </a:cubicBezTo>
                  <a:cubicBezTo>
                    <a:pt x="42" y="72"/>
                    <a:pt x="40" y="72"/>
                    <a:pt x="40" y="73"/>
                  </a:cubicBezTo>
                  <a:cubicBezTo>
                    <a:pt x="40" y="74"/>
                    <a:pt x="40" y="74"/>
                    <a:pt x="40" y="75"/>
                  </a:cubicBezTo>
                  <a:cubicBezTo>
                    <a:pt x="39" y="75"/>
                    <a:pt x="39" y="75"/>
                    <a:pt x="38" y="75"/>
                  </a:cubicBezTo>
                  <a:cubicBezTo>
                    <a:pt x="37" y="75"/>
                    <a:pt x="37" y="75"/>
                    <a:pt x="36" y="75"/>
                  </a:cubicBezTo>
                  <a:cubicBezTo>
                    <a:pt x="35" y="75"/>
                    <a:pt x="35" y="75"/>
                    <a:pt x="34" y="75"/>
                  </a:cubicBezTo>
                  <a:cubicBezTo>
                    <a:pt x="34" y="75"/>
                    <a:pt x="33" y="75"/>
                    <a:pt x="33" y="76"/>
                  </a:cubicBezTo>
                  <a:cubicBezTo>
                    <a:pt x="32" y="76"/>
                    <a:pt x="32" y="76"/>
                    <a:pt x="31" y="76"/>
                  </a:cubicBezTo>
                  <a:cubicBezTo>
                    <a:pt x="31" y="77"/>
                    <a:pt x="31" y="77"/>
                    <a:pt x="31" y="77"/>
                  </a:cubicBezTo>
                  <a:cubicBezTo>
                    <a:pt x="30" y="77"/>
                    <a:pt x="29" y="77"/>
                    <a:pt x="29" y="78"/>
                  </a:cubicBezTo>
                  <a:cubicBezTo>
                    <a:pt x="29" y="79"/>
                    <a:pt x="30" y="79"/>
                    <a:pt x="29" y="80"/>
                  </a:cubicBezTo>
                  <a:cubicBezTo>
                    <a:pt x="29" y="80"/>
                    <a:pt x="29" y="80"/>
                    <a:pt x="29" y="81"/>
                  </a:cubicBezTo>
                  <a:cubicBezTo>
                    <a:pt x="28" y="81"/>
                    <a:pt x="28" y="82"/>
                    <a:pt x="28" y="83"/>
                  </a:cubicBezTo>
                  <a:cubicBezTo>
                    <a:pt x="27" y="83"/>
                    <a:pt x="28" y="83"/>
                    <a:pt x="27" y="84"/>
                  </a:cubicBezTo>
                  <a:cubicBezTo>
                    <a:pt x="26" y="84"/>
                    <a:pt x="26" y="84"/>
                    <a:pt x="26" y="84"/>
                  </a:cubicBezTo>
                  <a:cubicBezTo>
                    <a:pt x="26" y="85"/>
                    <a:pt x="25" y="85"/>
                    <a:pt x="26" y="86"/>
                  </a:cubicBezTo>
                  <a:cubicBezTo>
                    <a:pt x="26" y="86"/>
                    <a:pt x="25" y="87"/>
                    <a:pt x="26" y="87"/>
                  </a:cubicBezTo>
                  <a:cubicBezTo>
                    <a:pt x="27" y="87"/>
                    <a:pt x="27" y="87"/>
                    <a:pt x="28" y="87"/>
                  </a:cubicBezTo>
                  <a:cubicBezTo>
                    <a:pt x="29" y="88"/>
                    <a:pt x="29" y="88"/>
                    <a:pt x="30" y="87"/>
                  </a:cubicBezTo>
                  <a:cubicBezTo>
                    <a:pt x="31" y="87"/>
                    <a:pt x="31" y="85"/>
                    <a:pt x="31" y="85"/>
                  </a:cubicBezTo>
                  <a:cubicBezTo>
                    <a:pt x="32" y="85"/>
                    <a:pt x="32" y="85"/>
                    <a:pt x="33" y="85"/>
                  </a:cubicBezTo>
                  <a:cubicBezTo>
                    <a:pt x="34" y="85"/>
                    <a:pt x="34" y="84"/>
                    <a:pt x="34" y="84"/>
                  </a:cubicBezTo>
                  <a:cubicBezTo>
                    <a:pt x="34" y="84"/>
                    <a:pt x="34" y="83"/>
                    <a:pt x="35" y="83"/>
                  </a:cubicBezTo>
                  <a:cubicBezTo>
                    <a:pt x="36" y="84"/>
                    <a:pt x="36" y="84"/>
                    <a:pt x="36" y="84"/>
                  </a:cubicBezTo>
                  <a:cubicBezTo>
                    <a:pt x="37" y="84"/>
                    <a:pt x="37" y="84"/>
                    <a:pt x="38" y="85"/>
                  </a:cubicBezTo>
                  <a:cubicBezTo>
                    <a:pt x="38" y="86"/>
                    <a:pt x="38" y="86"/>
                    <a:pt x="39" y="86"/>
                  </a:cubicBezTo>
                  <a:cubicBezTo>
                    <a:pt x="40" y="86"/>
                    <a:pt x="40" y="86"/>
                    <a:pt x="40" y="86"/>
                  </a:cubicBezTo>
                  <a:cubicBezTo>
                    <a:pt x="41" y="85"/>
                    <a:pt x="40" y="85"/>
                    <a:pt x="40" y="84"/>
                  </a:cubicBezTo>
                  <a:cubicBezTo>
                    <a:pt x="40" y="83"/>
                    <a:pt x="40" y="82"/>
                    <a:pt x="40" y="81"/>
                  </a:cubicBezTo>
                  <a:cubicBezTo>
                    <a:pt x="41" y="81"/>
                    <a:pt x="41" y="81"/>
                    <a:pt x="41" y="80"/>
                  </a:cubicBezTo>
                  <a:cubicBezTo>
                    <a:pt x="42" y="80"/>
                    <a:pt x="42" y="80"/>
                    <a:pt x="42" y="80"/>
                  </a:cubicBezTo>
                  <a:cubicBezTo>
                    <a:pt x="42" y="80"/>
                    <a:pt x="44" y="80"/>
                    <a:pt x="44" y="81"/>
                  </a:cubicBezTo>
                  <a:cubicBezTo>
                    <a:pt x="44" y="81"/>
                    <a:pt x="44" y="82"/>
                    <a:pt x="45" y="82"/>
                  </a:cubicBezTo>
                  <a:cubicBezTo>
                    <a:pt x="46" y="81"/>
                    <a:pt x="47" y="81"/>
                    <a:pt x="48" y="81"/>
                  </a:cubicBezTo>
                  <a:cubicBezTo>
                    <a:pt x="49" y="81"/>
                    <a:pt x="49" y="81"/>
                    <a:pt x="50" y="81"/>
                  </a:cubicBezTo>
                  <a:cubicBezTo>
                    <a:pt x="50" y="81"/>
                    <a:pt x="51" y="81"/>
                    <a:pt x="51" y="80"/>
                  </a:cubicBezTo>
                  <a:cubicBezTo>
                    <a:pt x="52" y="80"/>
                    <a:pt x="52" y="80"/>
                    <a:pt x="53" y="80"/>
                  </a:cubicBezTo>
                  <a:cubicBezTo>
                    <a:pt x="53" y="80"/>
                    <a:pt x="55" y="79"/>
                    <a:pt x="55" y="79"/>
                  </a:cubicBezTo>
                  <a:cubicBezTo>
                    <a:pt x="56" y="80"/>
                    <a:pt x="56" y="80"/>
                    <a:pt x="56" y="80"/>
                  </a:cubicBezTo>
                  <a:cubicBezTo>
                    <a:pt x="56" y="80"/>
                    <a:pt x="56" y="81"/>
                    <a:pt x="57" y="81"/>
                  </a:cubicBezTo>
                  <a:cubicBezTo>
                    <a:pt x="58" y="80"/>
                    <a:pt x="59" y="80"/>
                    <a:pt x="60" y="80"/>
                  </a:cubicBezTo>
                  <a:cubicBezTo>
                    <a:pt x="61" y="80"/>
                    <a:pt x="61" y="80"/>
                    <a:pt x="62" y="80"/>
                  </a:cubicBezTo>
                  <a:cubicBezTo>
                    <a:pt x="63" y="80"/>
                    <a:pt x="62" y="80"/>
                    <a:pt x="64" y="80"/>
                  </a:cubicBezTo>
                  <a:cubicBezTo>
                    <a:pt x="65" y="80"/>
                    <a:pt x="65" y="80"/>
                    <a:pt x="66" y="80"/>
                  </a:cubicBezTo>
                  <a:cubicBezTo>
                    <a:pt x="67" y="79"/>
                    <a:pt x="67" y="78"/>
                    <a:pt x="67" y="78"/>
                  </a:cubicBezTo>
                  <a:cubicBezTo>
                    <a:pt x="67" y="78"/>
                    <a:pt x="69" y="78"/>
                    <a:pt x="70" y="77"/>
                  </a:cubicBezTo>
                  <a:cubicBezTo>
                    <a:pt x="71" y="77"/>
                    <a:pt x="71" y="77"/>
                    <a:pt x="71" y="76"/>
                  </a:cubicBezTo>
                  <a:cubicBezTo>
                    <a:pt x="71" y="75"/>
                    <a:pt x="72" y="74"/>
                    <a:pt x="71" y="73"/>
                  </a:cubicBezTo>
                  <a:cubicBezTo>
                    <a:pt x="71" y="72"/>
                    <a:pt x="71" y="72"/>
                    <a:pt x="70" y="73"/>
                  </a:cubicBezTo>
                  <a:cubicBezTo>
                    <a:pt x="69" y="73"/>
                    <a:pt x="69" y="73"/>
                    <a:pt x="69" y="73"/>
                  </a:cubicBezTo>
                  <a:cubicBezTo>
                    <a:pt x="68" y="73"/>
                    <a:pt x="67" y="73"/>
                    <a:pt x="66" y="73"/>
                  </a:cubicBezTo>
                  <a:cubicBezTo>
                    <a:pt x="65" y="73"/>
                    <a:pt x="65" y="73"/>
                    <a:pt x="64" y="73"/>
                  </a:cubicBezTo>
                  <a:cubicBezTo>
                    <a:pt x="64" y="73"/>
                    <a:pt x="64" y="72"/>
                    <a:pt x="64" y="72"/>
                  </a:cubicBezTo>
                  <a:cubicBezTo>
                    <a:pt x="64" y="72"/>
                    <a:pt x="63" y="71"/>
                    <a:pt x="64" y="71"/>
                  </a:cubicBezTo>
                  <a:cubicBezTo>
                    <a:pt x="65" y="71"/>
                    <a:pt x="66" y="71"/>
                    <a:pt x="65" y="71"/>
                  </a:cubicBezTo>
                  <a:cubicBezTo>
                    <a:pt x="65" y="70"/>
                    <a:pt x="64" y="70"/>
                    <a:pt x="65" y="70"/>
                  </a:cubicBezTo>
                  <a:cubicBezTo>
                    <a:pt x="66" y="69"/>
                    <a:pt x="66" y="70"/>
                    <a:pt x="67" y="69"/>
                  </a:cubicBezTo>
                  <a:cubicBezTo>
                    <a:pt x="68" y="69"/>
                    <a:pt x="67" y="68"/>
                    <a:pt x="67" y="68"/>
                  </a:cubicBezTo>
                  <a:cubicBezTo>
                    <a:pt x="68" y="68"/>
                    <a:pt x="67" y="68"/>
                    <a:pt x="68" y="67"/>
                  </a:cubicBezTo>
                  <a:cubicBezTo>
                    <a:pt x="69" y="67"/>
                    <a:pt x="69" y="67"/>
                    <a:pt x="69" y="66"/>
                  </a:cubicBezTo>
                  <a:cubicBezTo>
                    <a:pt x="69" y="65"/>
                    <a:pt x="68" y="64"/>
                    <a:pt x="68" y="63"/>
                  </a:cubicBezTo>
                  <a:cubicBezTo>
                    <a:pt x="68" y="62"/>
                    <a:pt x="69" y="62"/>
                    <a:pt x="69" y="61"/>
                  </a:cubicBezTo>
                  <a:cubicBezTo>
                    <a:pt x="69" y="60"/>
                    <a:pt x="69" y="60"/>
                    <a:pt x="68" y="60"/>
                  </a:cubicBezTo>
                  <a:cubicBezTo>
                    <a:pt x="66" y="59"/>
                    <a:pt x="66" y="60"/>
                    <a:pt x="66" y="59"/>
                  </a:cubicBezTo>
                  <a:cubicBezTo>
                    <a:pt x="65" y="57"/>
                    <a:pt x="65" y="58"/>
                    <a:pt x="64" y="58"/>
                  </a:cubicBezTo>
                  <a:cubicBezTo>
                    <a:pt x="64" y="58"/>
                    <a:pt x="63" y="58"/>
                    <a:pt x="62" y="58"/>
                  </a:cubicBezTo>
                  <a:cubicBezTo>
                    <a:pt x="61" y="58"/>
                    <a:pt x="60" y="57"/>
                    <a:pt x="59" y="58"/>
                  </a:cubicBezTo>
                  <a:cubicBezTo>
                    <a:pt x="58" y="58"/>
                    <a:pt x="59" y="58"/>
                    <a:pt x="58" y="59"/>
                  </a:cubicBezTo>
                  <a:cubicBezTo>
                    <a:pt x="57" y="59"/>
                    <a:pt x="56" y="60"/>
                    <a:pt x="56" y="59"/>
                  </a:cubicBezTo>
                  <a:cubicBezTo>
                    <a:pt x="56" y="59"/>
                    <a:pt x="56" y="58"/>
                    <a:pt x="56" y="58"/>
                  </a:cubicBezTo>
                  <a:cubicBezTo>
                    <a:pt x="56" y="57"/>
                    <a:pt x="57" y="57"/>
                    <a:pt x="57" y="57"/>
                  </a:cubicBezTo>
                  <a:cubicBezTo>
                    <a:pt x="57" y="56"/>
                    <a:pt x="56" y="55"/>
                    <a:pt x="56" y="55"/>
                  </a:cubicBezTo>
                  <a:cubicBezTo>
                    <a:pt x="57" y="54"/>
                    <a:pt x="57" y="54"/>
                    <a:pt x="56" y="53"/>
                  </a:cubicBezTo>
                  <a:cubicBezTo>
                    <a:pt x="55" y="53"/>
                    <a:pt x="54" y="53"/>
                    <a:pt x="54" y="52"/>
                  </a:cubicBezTo>
                  <a:cubicBezTo>
                    <a:pt x="54" y="51"/>
                    <a:pt x="54" y="51"/>
                    <a:pt x="53" y="50"/>
                  </a:cubicBezTo>
                  <a:cubicBezTo>
                    <a:pt x="52" y="50"/>
                    <a:pt x="52" y="50"/>
                    <a:pt x="52" y="49"/>
                  </a:cubicBezTo>
                  <a:cubicBezTo>
                    <a:pt x="52" y="48"/>
                    <a:pt x="51" y="46"/>
                    <a:pt x="51" y="46"/>
                  </a:cubicBezTo>
                  <a:cubicBezTo>
                    <a:pt x="50" y="46"/>
                    <a:pt x="49" y="46"/>
                    <a:pt x="49" y="45"/>
                  </a:cubicBezTo>
                  <a:cubicBezTo>
                    <a:pt x="48" y="44"/>
                    <a:pt x="47" y="43"/>
                    <a:pt x="47" y="43"/>
                  </a:cubicBezTo>
                  <a:cubicBezTo>
                    <a:pt x="47" y="42"/>
                    <a:pt x="47" y="42"/>
                    <a:pt x="46" y="42"/>
                  </a:cubicBezTo>
                  <a:cubicBezTo>
                    <a:pt x="46" y="42"/>
                    <a:pt x="46" y="41"/>
                    <a:pt x="45" y="41"/>
                  </a:cubicBezTo>
                  <a:cubicBezTo>
                    <a:pt x="44" y="41"/>
                    <a:pt x="44" y="41"/>
                    <a:pt x="43" y="41"/>
                  </a:cubicBezTo>
                  <a:cubicBezTo>
                    <a:pt x="42" y="41"/>
                    <a:pt x="41" y="41"/>
                    <a:pt x="41" y="41"/>
                  </a:cubicBezTo>
                  <a:cubicBezTo>
                    <a:pt x="41" y="40"/>
                    <a:pt x="41" y="40"/>
                    <a:pt x="41" y="39"/>
                  </a:cubicBezTo>
                  <a:cubicBezTo>
                    <a:pt x="41" y="39"/>
                    <a:pt x="40" y="39"/>
                    <a:pt x="40" y="38"/>
                  </a:cubicBezTo>
                  <a:cubicBezTo>
                    <a:pt x="40" y="38"/>
                    <a:pt x="38" y="37"/>
                    <a:pt x="38" y="36"/>
                  </a:cubicBezTo>
                  <a:cubicBezTo>
                    <a:pt x="38" y="35"/>
                    <a:pt x="37" y="34"/>
                    <a:pt x="37" y="34"/>
                  </a:cubicBezTo>
                  <a:cubicBezTo>
                    <a:pt x="37" y="33"/>
                    <a:pt x="37" y="33"/>
                    <a:pt x="36" y="32"/>
                  </a:cubicBezTo>
                  <a:cubicBezTo>
                    <a:pt x="36" y="32"/>
                    <a:pt x="36" y="31"/>
                    <a:pt x="35" y="30"/>
                  </a:cubicBezTo>
                  <a:cubicBezTo>
                    <a:pt x="35" y="30"/>
                    <a:pt x="34" y="29"/>
                    <a:pt x="34" y="29"/>
                  </a:cubicBezTo>
                  <a:cubicBezTo>
                    <a:pt x="33" y="29"/>
                    <a:pt x="32" y="28"/>
                    <a:pt x="32" y="28"/>
                  </a:cubicBezTo>
                  <a:cubicBezTo>
                    <a:pt x="30" y="27"/>
                    <a:pt x="30" y="27"/>
                    <a:pt x="30" y="27"/>
                  </a:cubicBezTo>
                  <a:cubicBezTo>
                    <a:pt x="30" y="27"/>
                    <a:pt x="29" y="27"/>
                    <a:pt x="28" y="27"/>
                  </a:cubicBezTo>
                  <a:cubicBezTo>
                    <a:pt x="28" y="27"/>
                    <a:pt x="26" y="27"/>
                    <a:pt x="26" y="27"/>
                  </a:cubicBezTo>
                  <a:cubicBezTo>
                    <a:pt x="25" y="27"/>
                    <a:pt x="25" y="27"/>
                    <a:pt x="25" y="27"/>
                  </a:cubicBezTo>
                  <a:cubicBezTo>
                    <a:pt x="25" y="27"/>
                    <a:pt x="24" y="28"/>
                    <a:pt x="24" y="27"/>
                  </a:cubicBezTo>
                  <a:cubicBezTo>
                    <a:pt x="24" y="26"/>
                    <a:pt x="24" y="26"/>
                    <a:pt x="25" y="26"/>
                  </a:cubicBezTo>
                  <a:cubicBezTo>
                    <a:pt x="25" y="26"/>
                    <a:pt x="26" y="26"/>
                    <a:pt x="26" y="26"/>
                  </a:cubicBezTo>
                  <a:cubicBezTo>
                    <a:pt x="26" y="26"/>
                    <a:pt x="27" y="25"/>
                    <a:pt x="27" y="25"/>
                  </a:cubicBezTo>
                  <a:cubicBezTo>
                    <a:pt x="27" y="25"/>
                    <a:pt x="27" y="25"/>
                    <a:pt x="26" y="24"/>
                  </a:cubicBezTo>
                  <a:cubicBezTo>
                    <a:pt x="26" y="24"/>
                    <a:pt x="25" y="24"/>
                    <a:pt x="25" y="23"/>
                  </a:cubicBezTo>
                  <a:cubicBezTo>
                    <a:pt x="25" y="23"/>
                    <a:pt x="25" y="24"/>
                    <a:pt x="25" y="23"/>
                  </a:cubicBezTo>
                  <a:cubicBezTo>
                    <a:pt x="26" y="22"/>
                    <a:pt x="26" y="22"/>
                    <a:pt x="26" y="22"/>
                  </a:cubicBezTo>
                  <a:cubicBezTo>
                    <a:pt x="27" y="21"/>
                    <a:pt x="27" y="20"/>
                    <a:pt x="27" y="20"/>
                  </a:cubicBezTo>
                  <a:cubicBezTo>
                    <a:pt x="27" y="19"/>
                    <a:pt x="27" y="18"/>
                    <a:pt x="27" y="18"/>
                  </a:cubicBezTo>
                  <a:cubicBezTo>
                    <a:pt x="27" y="17"/>
                    <a:pt x="27" y="16"/>
                    <a:pt x="27" y="16"/>
                  </a:cubicBezTo>
                  <a:cubicBezTo>
                    <a:pt x="27" y="15"/>
                    <a:pt x="27" y="15"/>
                    <a:pt x="27" y="14"/>
                  </a:cubicBezTo>
                  <a:cubicBezTo>
                    <a:pt x="28" y="13"/>
                    <a:pt x="27" y="13"/>
                    <a:pt x="27" y="12"/>
                  </a:cubicBezTo>
                  <a:cubicBezTo>
                    <a:pt x="28" y="11"/>
                    <a:pt x="27" y="10"/>
                    <a:pt x="27" y="10"/>
                  </a:cubicBezTo>
                  <a:cubicBezTo>
                    <a:pt x="27" y="10"/>
                    <a:pt x="26" y="10"/>
                    <a:pt x="26" y="10"/>
                  </a:cubicBezTo>
                  <a:cubicBezTo>
                    <a:pt x="25" y="10"/>
                    <a:pt x="24" y="10"/>
                    <a:pt x="23" y="10"/>
                  </a:cubicBezTo>
                  <a:cubicBezTo>
                    <a:pt x="22" y="10"/>
                    <a:pt x="21" y="10"/>
                    <a:pt x="20" y="10"/>
                  </a:cubicBezTo>
                  <a:cubicBezTo>
                    <a:pt x="19" y="9"/>
                    <a:pt x="19" y="10"/>
                    <a:pt x="18" y="10"/>
                  </a:cubicBezTo>
                  <a:cubicBezTo>
                    <a:pt x="18" y="9"/>
                    <a:pt x="17" y="10"/>
                    <a:pt x="17" y="10"/>
                  </a:cubicBezTo>
                  <a:cubicBezTo>
                    <a:pt x="17" y="10"/>
                    <a:pt x="17" y="10"/>
                    <a:pt x="16" y="10"/>
                  </a:cubicBezTo>
                  <a:cubicBezTo>
                    <a:pt x="16" y="10"/>
                    <a:pt x="15" y="10"/>
                    <a:pt x="15" y="11"/>
                  </a:cubicBezTo>
                  <a:cubicBezTo>
                    <a:pt x="14" y="11"/>
                    <a:pt x="14" y="11"/>
                    <a:pt x="14" y="11"/>
                  </a:cubicBezTo>
                  <a:cubicBezTo>
                    <a:pt x="13" y="11"/>
                    <a:pt x="13" y="11"/>
                    <a:pt x="13" y="11"/>
                  </a:cubicBezTo>
                  <a:cubicBezTo>
                    <a:pt x="13" y="12"/>
                    <a:pt x="13" y="12"/>
                    <a:pt x="13" y="12"/>
                  </a:cubicBezTo>
                  <a:cubicBezTo>
                    <a:pt x="12" y="12"/>
                    <a:pt x="12" y="12"/>
                    <a:pt x="12" y="12"/>
                  </a:cubicBezTo>
                  <a:cubicBezTo>
                    <a:pt x="12" y="11"/>
                    <a:pt x="12" y="11"/>
                    <a:pt x="12" y="11"/>
                  </a:cubicBezTo>
                  <a:cubicBezTo>
                    <a:pt x="12" y="10"/>
                    <a:pt x="13" y="10"/>
                    <a:pt x="13" y="9"/>
                  </a:cubicBezTo>
                  <a:cubicBezTo>
                    <a:pt x="13" y="9"/>
                    <a:pt x="14" y="9"/>
                    <a:pt x="13" y="9"/>
                  </a:cubicBezTo>
                  <a:cubicBezTo>
                    <a:pt x="12" y="9"/>
                    <a:pt x="11" y="9"/>
                    <a:pt x="11" y="9"/>
                  </a:cubicBezTo>
                  <a:cubicBezTo>
                    <a:pt x="10" y="8"/>
                    <a:pt x="10" y="8"/>
                    <a:pt x="10" y="8"/>
                  </a:cubicBezTo>
                  <a:cubicBezTo>
                    <a:pt x="11" y="8"/>
                    <a:pt x="11" y="7"/>
                    <a:pt x="11" y="7"/>
                  </a:cubicBezTo>
                  <a:cubicBezTo>
                    <a:pt x="12" y="8"/>
                    <a:pt x="12" y="7"/>
                    <a:pt x="13" y="7"/>
                  </a:cubicBezTo>
                  <a:cubicBezTo>
                    <a:pt x="13" y="7"/>
                    <a:pt x="13" y="6"/>
                    <a:pt x="14" y="6"/>
                  </a:cubicBezTo>
                  <a:cubicBezTo>
                    <a:pt x="14" y="6"/>
                    <a:pt x="14" y="6"/>
                    <a:pt x="15" y="5"/>
                  </a:cubicBezTo>
                  <a:cubicBezTo>
                    <a:pt x="15" y="5"/>
                    <a:pt x="15" y="5"/>
                    <a:pt x="16" y="4"/>
                  </a:cubicBezTo>
                  <a:cubicBezTo>
                    <a:pt x="16" y="4"/>
                    <a:pt x="16" y="4"/>
                    <a:pt x="16" y="3"/>
                  </a:cubicBezTo>
                  <a:cubicBezTo>
                    <a:pt x="16" y="3"/>
                    <a:pt x="15" y="2"/>
                    <a:pt x="15" y="2"/>
                  </a:cubicBezTo>
                  <a:cubicBezTo>
                    <a:pt x="15" y="1"/>
                    <a:pt x="15" y="0"/>
                    <a:pt x="14" y="0"/>
                  </a:cubicBezTo>
                  <a:cubicBezTo>
                    <a:pt x="13" y="0"/>
                    <a:pt x="13" y="0"/>
                    <a:pt x="13" y="0"/>
                  </a:cubicBezTo>
                  <a:cubicBezTo>
                    <a:pt x="13" y="0"/>
                    <a:pt x="11" y="1"/>
                    <a:pt x="11" y="2"/>
                  </a:cubicBezTo>
                  <a:cubicBezTo>
                    <a:pt x="10" y="2"/>
                    <a:pt x="10" y="2"/>
                    <a:pt x="9" y="2"/>
                  </a:cubicBezTo>
                  <a:cubicBezTo>
                    <a:pt x="8" y="2"/>
                    <a:pt x="7" y="2"/>
                    <a:pt x="7" y="2"/>
                  </a:cubicBezTo>
                  <a:cubicBezTo>
                    <a:pt x="7" y="2"/>
                    <a:pt x="6" y="2"/>
                    <a:pt x="6" y="2"/>
                  </a:cubicBezTo>
                  <a:cubicBezTo>
                    <a:pt x="5" y="1"/>
                    <a:pt x="5" y="1"/>
                    <a:pt x="4" y="1"/>
                  </a:cubicBezTo>
                  <a:cubicBezTo>
                    <a:pt x="4" y="1"/>
                    <a:pt x="4" y="1"/>
                    <a:pt x="4" y="2"/>
                  </a:cubicBezTo>
                  <a:cubicBezTo>
                    <a:pt x="3" y="3"/>
                    <a:pt x="3" y="3"/>
                    <a:pt x="3" y="3"/>
                  </a:cubicBezTo>
                  <a:cubicBezTo>
                    <a:pt x="3" y="3"/>
                    <a:pt x="3" y="4"/>
                    <a:pt x="2" y="5"/>
                  </a:cubicBezTo>
                  <a:cubicBezTo>
                    <a:pt x="1" y="6"/>
                    <a:pt x="1" y="6"/>
                    <a:pt x="2" y="7"/>
                  </a:cubicBezTo>
                  <a:cubicBezTo>
                    <a:pt x="2" y="7"/>
                    <a:pt x="3" y="8"/>
                    <a:pt x="2" y="8"/>
                  </a:cubicBezTo>
                  <a:cubicBezTo>
                    <a:pt x="2" y="8"/>
                    <a:pt x="1" y="8"/>
                    <a:pt x="1" y="9"/>
                  </a:cubicBezTo>
                  <a:cubicBezTo>
                    <a:pt x="0" y="9"/>
                    <a:pt x="0" y="10"/>
                    <a:pt x="0" y="11"/>
                  </a:cubicBezTo>
                  <a:lnTo>
                    <a:pt x="1" y="12"/>
                  </a:ln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30" name="Freeform 109"/>
            <p:cNvSpPr/>
            <p:nvPr/>
          </p:nvSpPr>
          <p:spPr bwMode="auto">
            <a:xfrm>
              <a:off x="3253683" y="2857297"/>
              <a:ext cx="13844" cy="12114"/>
            </a:xfrm>
            <a:custGeom>
              <a:avLst/>
              <a:gdLst>
                <a:gd name="T0" fmla="*/ 0 w 7"/>
                <a:gd name="T1" fmla="*/ 3 h 6"/>
                <a:gd name="T2" fmla="*/ 2 w 7"/>
                <a:gd name="T3" fmla="*/ 4 h 6"/>
                <a:gd name="T4" fmla="*/ 3 w 7"/>
                <a:gd name="T5" fmla="*/ 4 h 6"/>
                <a:gd name="T6" fmla="*/ 3 w 7"/>
                <a:gd name="T7" fmla="*/ 6 h 6"/>
                <a:gd name="T8" fmla="*/ 4 w 7"/>
                <a:gd name="T9" fmla="*/ 5 h 6"/>
                <a:gd name="T10" fmla="*/ 7 w 7"/>
                <a:gd name="T11" fmla="*/ 6 h 6"/>
                <a:gd name="T12" fmla="*/ 7 w 7"/>
                <a:gd name="T13" fmla="*/ 4 h 6"/>
                <a:gd name="T14" fmla="*/ 6 w 7"/>
                <a:gd name="T15" fmla="*/ 4 h 6"/>
                <a:gd name="T16" fmla="*/ 5 w 7"/>
                <a:gd name="T17" fmla="*/ 3 h 6"/>
                <a:gd name="T18" fmla="*/ 3 w 7"/>
                <a:gd name="T19" fmla="*/ 2 h 6"/>
                <a:gd name="T20" fmla="*/ 3 w 7"/>
                <a:gd name="T21" fmla="*/ 0 h 6"/>
                <a:gd name="T22" fmla="*/ 1 w 7"/>
                <a:gd name="T23" fmla="*/ 0 h 6"/>
                <a:gd name="T24" fmla="*/ 0 w 7"/>
                <a:gd name="T25" fmla="*/ 1 h 6"/>
                <a:gd name="T26" fmla="*/ 0 w 7"/>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0" y="3"/>
                  </a:moveTo>
                  <a:cubicBezTo>
                    <a:pt x="0" y="3"/>
                    <a:pt x="1" y="3"/>
                    <a:pt x="2" y="4"/>
                  </a:cubicBezTo>
                  <a:cubicBezTo>
                    <a:pt x="2" y="4"/>
                    <a:pt x="2" y="4"/>
                    <a:pt x="3" y="4"/>
                  </a:cubicBezTo>
                  <a:cubicBezTo>
                    <a:pt x="3" y="5"/>
                    <a:pt x="3" y="5"/>
                    <a:pt x="3" y="6"/>
                  </a:cubicBezTo>
                  <a:cubicBezTo>
                    <a:pt x="3" y="6"/>
                    <a:pt x="4" y="5"/>
                    <a:pt x="4" y="5"/>
                  </a:cubicBezTo>
                  <a:cubicBezTo>
                    <a:pt x="5" y="6"/>
                    <a:pt x="7" y="6"/>
                    <a:pt x="7" y="6"/>
                  </a:cubicBezTo>
                  <a:cubicBezTo>
                    <a:pt x="7" y="6"/>
                    <a:pt x="7" y="4"/>
                    <a:pt x="7" y="4"/>
                  </a:cubicBezTo>
                  <a:cubicBezTo>
                    <a:pt x="6" y="3"/>
                    <a:pt x="6" y="3"/>
                    <a:pt x="6" y="4"/>
                  </a:cubicBezTo>
                  <a:cubicBezTo>
                    <a:pt x="5" y="4"/>
                    <a:pt x="5" y="3"/>
                    <a:pt x="5" y="3"/>
                  </a:cubicBezTo>
                  <a:cubicBezTo>
                    <a:pt x="4" y="3"/>
                    <a:pt x="3" y="2"/>
                    <a:pt x="3" y="2"/>
                  </a:cubicBezTo>
                  <a:cubicBezTo>
                    <a:pt x="3" y="1"/>
                    <a:pt x="3" y="0"/>
                    <a:pt x="3" y="0"/>
                  </a:cubicBezTo>
                  <a:cubicBezTo>
                    <a:pt x="1" y="0"/>
                    <a:pt x="1" y="0"/>
                    <a:pt x="1" y="0"/>
                  </a:cubicBezTo>
                  <a:cubicBezTo>
                    <a:pt x="1" y="1"/>
                    <a:pt x="0" y="1"/>
                    <a:pt x="0" y="1"/>
                  </a:cubicBezTo>
                  <a:cubicBezTo>
                    <a:pt x="0" y="2"/>
                    <a:pt x="0" y="2"/>
                    <a:pt x="0" y="3"/>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31" name="Freeform 110"/>
            <p:cNvSpPr/>
            <p:nvPr/>
          </p:nvSpPr>
          <p:spPr bwMode="auto">
            <a:xfrm>
              <a:off x="3225129" y="2902290"/>
              <a:ext cx="67490" cy="82199"/>
            </a:xfrm>
            <a:custGeom>
              <a:avLst/>
              <a:gdLst>
                <a:gd name="T0" fmla="*/ 2 w 33"/>
                <a:gd name="T1" fmla="*/ 15 h 40"/>
                <a:gd name="T2" fmla="*/ 3 w 33"/>
                <a:gd name="T3" fmla="*/ 17 h 40"/>
                <a:gd name="T4" fmla="*/ 2 w 33"/>
                <a:gd name="T5" fmla="*/ 20 h 40"/>
                <a:gd name="T6" fmla="*/ 4 w 33"/>
                <a:gd name="T7" fmla="*/ 21 h 40"/>
                <a:gd name="T8" fmla="*/ 6 w 33"/>
                <a:gd name="T9" fmla="*/ 21 h 40"/>
                <a:gd name="T10" fmla="*/ 9 w 33"/>
                <a:gd name="T11" fmla="*/ 21 h 40"/>
                <a:gd name="T12" fmla="*/ 8 w 33"/>
                <a:gd name="T13" fmla="*/ 23 h 40"/>
                <a:gd name="T14" fmla="*/ 7 w 33"/>
                <a:gd name="T15" fmla="*/ 25 h 40"/>
                <a:gd name="T16" fmla="*/ 7 w 33"/>
                <a:gd name="T17" fmla="*/ 28 h 40"/>
                <a:gd name="T18" fmla="*/ 7 w 33"/>
                <a:gd name="T19" fmla="*/ 31 h 40"/>
                <a:gd name="T20" fmla="*/ 5 w 33"/>
                <a:gd name="T21" fmla="*/ 32 h 40"/>
                <a:gd name="T22" fmla="*/ 5 w 33"/>
                <a:gd name="T23" fmla="*/ 36 h 40"/>
                <a:gd name="T24" fmla="*/ 8 w 33"/>
                <a:gd name="T25" fmla="*/ 38 h 40"/>
                <a:gd name="T26" fmla="*/ 13 w 33"/>
                <a:gd name="T27" fmla="*/ 40 h 40"/>
                <a:gd name="T28" fmla="*/ 17 w 33"/>
                <a:gd name="T29" fmla="*/ 38 h 40"/>
                <a:gd name="T30" fmla="*/ 21 w 33"/>
                <a:gd name="T31" fmla="*/ 36 h 40"/>
                <a:gd name="T32" fmla="*/ 26 w 33"/>
                <a:gd name="T33" fmla="*/ 34 h 40"/>
                <a:gd name="T34" fmla="*/ 30 w 33"/>
                <a:gd name="T35" fmla="*/ 33 h 40"/>
                <a:gd name="T36" fmla="*/ 33 w 33"/>
                <a:gd name="T37" fmla="*/ 28 h 40"/>
                <a:gd name="T38" fmla="*/ 32 w 33"/>
                <a:gd name="T39" fmla="*/ 22 h 40"/>
                <a:gd name="T40" fmla="*/ 31 w 33"/>
                <a:gd name="T41" fmla="*/ 18 h 40"/>
                <a:gd name="T42" fmla="*/ 27 w 33"/>
                <a:gd name="T43" fmla="*/ 14 h 40"/>
                <a:gd name="T44" fmla="*/ 30 w 33"/>
                <a:gd name="T45" fmla="*/ 13 h 40"/>
                <a:gd name="T46" fmla="*/ 32 w 33"/>
                <a:gd name="T47" fmla="*/ 9 h 40"/>
                <a:gd name="T48" fmla="*/ 30 w 33"/>
                <a:gd name="T49" fmla="*/ 6 h 40"/>
                <a:gd name="T50" fmla="*/ 26 w 33"/>
                <a:gd name="T51" fmla="*/ 4 h 40"/>
                <a:gd name="T52" fmla="*/ 24 w 33"/>
                <a:gd name="T53" fmla="*/ 1 h 40"/>
                <a:gd name="T54" fmla="*/ 20 w 33"/>
                <a:gd name="T55" fmla="*/ 3 h 40"/>
                <a:gd name="T56" fmla="*/ 17 w 33"/>
                <a:gd name="T57" fmla="*/ 1 h 40"/>
                <a:gd name="T58" fmla="*/ 14 w 33"/>
                <a:gd name="T59" fmla="*/ 2 h 40"/>
                <a:gd name="T60" fmla="*/ 10 w 33"/>
                <a:gd name="T61" fmla="*/ 2 h 40"/>
                <a:gd name="T62" fmla="*/ 9 w 33"/>
                <a:gd name="T63" fmla="*/ 5 h 40"/>
                <a:gd name="T64" fmla="*/ 9 w 33"/>
                <a:gd name="T65" fmla="*/ 7 h 40"/>
                <a:gd name="T66" fmla="*/ 13 w 33"/>
                <a:gd name="T67" fmla="*/ 8 h 40"/>
                <a:gd name="T68" fmla="*/ 11 w 33"/>
                <a:gd name="T69" fmla="*/ 10 h 40"/>
                <a:gd name="T70" fmla="*/ 9 w 33"/>
                <a:gd name="T71" fmla="*/ 12 h 40"/>
                <a:gd name="T72" fmla="*/ 7 w 33"/>
                <a:gd name="T73" fmla="*/ 11 h 40"/>
                <a:gd name="T74" fmla="*/ 4 w 33"/>
                <a:gd name="T75" fmla="*/ 10 h 40"/>
                <a:gd name="T76" fmla="*/ 1 w 33"/>
                <a:gd name="T77" fmla="*/ 11 h 40"/>
                <a:gd name="T78" fmla="*/ 1 w 33"/>
                <a:gd name="T79" fmla="*/ 1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 h="40">
                  <a:moveTo>
                    <a:pt x="2" y="14"/>
                  </a:moveTo>
                  <a:cubicBezTo>
                    <a:pt x="2" y="14"/>
                    <a:pt x="2" y="15"/>
                    <a:pt x="2" y="15"/>
                  </a:cubicBezTo>
                  <a:cubicBezTo>
                    <a:pt x="4" y="16"/>
                    <a:pt x="4" y="16"/>
                    <a:pt x="4" y="16"/>
                  </a:cubicBezTo>
                  <a:cubicBezTo>
                    <a:pt x="4" y="16"/>
                    <a:pt x="3" y="17"/>
                    <a:pt x="3" y="17"/>
                  </a:cubicBezTo>
                  <a:cubicBezTo>
                    <a:pt x="3" y="18"/>
                    <a:pt x="2" y="18"/>
                    <a:pt x="1" y="18"/>
                  </a:cubicBezTo>
                  <a:cubicBezTo>
                    <a:pt x="1" y="19"/>
                    <a:pt x="2" y="19"/>
                    <a:pt x="2" y="20"/>
                  </a:cubicBezTo>
                  <a:cubicBezTo>
                    <a:pt x="2" y="20"/>
                    <a:pt x="3" y="20"/>
                    <a:pt x="3" y="20"/>
                  </a:cubicBezTo>
                  <a:cubicBezTo>
                    <a:pt x="3" y="21"/>
                    <a:pt x="4" y="21"/>
                    <a:pt x="4" y="21"/>
                  </a:cubicBezTo>
                  <a:cubicBezTo>
                    <a:pt x="5" y="22"/>
                    <a:pt x="5" y="21"/>
                    <a:pt x="6" y="21"/>
                  </a:cubicBezTo>
                  <a:cubicBezTo>
                    <a:pt x="6" y="20"/>
                    <a:pt x="6" y="21"/>
                    <a:pt x="6" y="21"/>
                  </a:cubicBezTo>
                  <a:cubicBezTo>
                    <a:pt x="7" y="21"/>
                    <a:pt x="6" y="22"/>
                    <a:pt x="7" y="22"/>
                  </a:cubicBezTo>
                  <a:cubicBezTo>
                    <a:pt x="8" y="22"/>
                    <a:pt x="9" y="21"/>
                    <a:pt x="9" y="21"/>
                  </a:cubicBezTo>
                  <a:cubicBezTo>
                    <a:pt x="9" y="21"/>
                    <a:pt x="10" y="22"/>
                    <a:pt x="9" y="23"/>
                  </a:cubicBezTo>
                  <a:cubicBezTo>
                    <a:pt x="9" y="23"/>
                    <a:pt x="8" y="23"/>
                    <a:pt x="8" y="23"/>
                  </a:cubicBezTo>
                  <a:cubicBezTo>
                    <a:pt x="8" y="23"/>
                    <a:pt x="8" y="24"/>
                    <a:pt x="8" y="25"/>
                  </a:cubicBezTo>
                  <a:cubicBezTo>
                    <a:pt x="8" y="26"/>
                    <a:pt x="7" y="25"/>
                    <a:pt x="7" y="25"/>
                  </a:cubicBezTo>
                  <a:cubicBezTo>
                    <a:pt x="6" y="25"/>
                    <a:pt x="7" y="27"/>
                    <a:pt x="7" y="27"/>
                  </a:cubicBezTo>
                  <a:cubicBezTo>
                    <a:pt x="7" y="28"/>
                    <a:pt x="7" y="28"/>
                    <a:pt x="7" y="28"/>
                  </a:cubicBezTo>
                  <a:cubicBezTo>
                    <a:pt x="7" y="29"/>
                    <a:pt x="7" y="29"/>
                    <a:pt x="6" y="29"/>
                  </a:cubicBezTo>
                  <a:cubicBezTo>
                    <a:pt x="6" y="30"/>
                    <a:pt x="7" y="30"/>
                    <a:pt x="7" y="31"/>
                  </a:cubicBezTo>
                  <a:cubicBezTo>
                    <a:pt x="6" y="32"/>
                    <a:pt x="6" y="31"/>
                    <a:pt x="5" y="31"/>
                  </a:cubicBezTo>
                  <a:cubicBezTo>
                    <a:pt x="5" y="31"/>
                    <a:pt x="4" y="31"/>
                    <a:pt x="5" y="32"/>
                  </a:cubicBezTo>
                  <a:cubicBezTo>
                    <a:pt x="5" y="33"/>
                    <a:pt x="5" y="34"/>
                    <a:pt x="4" y="34"/>
                  </a:cubicBezTo>
                  <a:cubicBezTo>
                    <a:pt x="4" y="35"/>
                    <a:pt x="4" y="35"/>
                    <a:pt x="5" y="36"/>
                  </a:cubicBezTo>
                  <a:cubicBezTo>
                    <a:pt x="5" y="36"/>
                    <a:pt x="7" y="37"/>
                    <a:pt x="7" y="37"/>
                  </a:cubicBezTo>
                  <a:cubicBezTo>
                    <a:pt x="7" y="37"/>
                    <a:pt x="7" y="38"/>
                    <a:pt x="8" y="38"/>
                  </a:cubicBezTo>
                  <a:cubicBezTo>
                    <a:pt x="9" y="38"/>
                    <a:pt x="10" y="38"/>
                    <a:pt x="12" y="38"/>
                  </a:cubicBezTo>
                  <a:cubicBezTo>
                    <a:pt x="13" y="38"/>
                    <a:pt x="12" y="39"/>
                    <a:pt x="13" y="40"/>
                  </a:cubicBezTo>
                  <a:cubicBezTo>
                    <a:pt x="14" y="40"/>
                    <a:pt x="14" y="40"/>
                    <a:pt x="16" y="39"/>
                  </a:cubicBezTo>
                  <a:cubicBezTo>
                    <a:pt x="17" y="37"/>
                    <a:pt x="17" y="38"/>
                    <a:pt x="17" y="38"/>
                  </a:cubicBezTo>
                  <a:cubicBezTo>
                    <a:pt x="17" y="38"/>
                    <a:pt x="19" y="37"/>
                    <a:pt x="20" y="37"/>
                  </a:cubicBezTo>
                  <a:cubicBezTo>
                    <a:pt x="20" y="36"/>
                    <a:pt x="21" y="36"/>
                    <a:pt x="21" y="36"/>
                  </a:cubicBezTo>
                  <a:cubicBezTo>
                    <a:pt x="21" y="36"/>
                    <a:pt x="23" y="36"/>
                    <a:pt x="24" y="36"/>
                  </a:cubicBezTo>
                  <a:cubicBezTo>
                    <a:pt x="25" y="35"/>
                    <a:pt x="25" y="35"/>
                    <a:pt x="26" y="34"/>
                  </a:cubicBezTo>
                  <a:cubicBezTo>
                    <a:pt x="27" y="33"/>
                    <a:pt x="27" y="33"/>
                    <a:pt x="27" y="33"/>
                  </a:cubicBezTo>
                  <a:cubicBezTo>
                    <a:pt x="27" y="33"/>
                    <a:pt x="29" y="32"/>
                    <a:pt x="30" y="33"/>
                  </a:cubicBezTo>
                  <a:cubicBezTo>
                    <a:pt x="32" y="34"/>
                    <a:pt x="33" y="32"/>
                    <a:pt x="33" y="31"/>
                  </a:cubicBezTo>
                  <a:cubicBezTo>
                    <a:pt x="33" y="30"/>
                    <a:pt x="33" y="29"/>
                    <a:pt x="33" y="28"/>
                  </a:cubicBezTo>
                  <a:cubicBezTo>
                    <a:pt x="33" y="27"/>
                    <a:pt x="33" y="26"/>
                    <a:pt x="33" y="24"/>
                  </a:cubicBezTo>
                  <a:cubicBezTo>
                    <a:pt x="33" y="23"/>
                    <a:pt x="33" y="22"/>
                    <a:pt x="32" y="22"/>
                  </a:cubicBezTo>
                  <a:cubicBezTo>
                    <a:pt x="31" y="21"/>
                    <a:pt x="32" y="21"/>
                    <a:pt x="30" y="20"/>
                  </a:cubicBezTo>
                  <a:cubicBezTo>
                    <a:pt x="29" y="19"/>
                    <a:pt x="30" y="20"/>
                    <a:pt x="31" y="18"/>
                  </a:cubicBezTo>
                  <a:cubicBezTo>
                    <a:pt x="31" y="17"/>
                    <a:pt x="30" y="17"/>
                    <a:pt x="28" y="17"/>
                  </a:cubicBezTo>
                  <a:cubicBezTo>
                    <a:pt x="27" y="16"/>
                    <a:pt x="27" y="14"/>
                    <a:pt x="27" y="14"/>
                  </a:cubicBezTo>
                  <a:cubicBezTo>
                    <a:pt x="27" y="14"/>
                    <a:pt x="29" y="14"/>
                    <a:pt x="30" y="14"/>
                  </a:cubicBezTo>
                  <a:cubicBezTo>
                    <a:pt x="30" y="14"/>
                    <a:pt x="30" y="14"/>
                    <a:pt x="30" y="13"/>
                  </a:cubicBezTo>
                  <a:cubicBezTo>
                    <a:pt x="30" y="12"/>
                    <a:pt x="31" y="12"/>
                    <a:pt x="32" y="12"/>
                  </a:cubicBezTo>
                  <a:cubicBezTo>
                    <a:pt x="33" y="11"/>
                    <a:pt x="32" y="10"/>
                    <a:pt x="32" y="9"/>
                  </a:cubicBezTo>
                  <a:cubicBezTo>
                    <a:pt x="33" y="8"/>
                    <a:pt x="32" y="8"/>
                    <a:pt x="32" y="7"/>
                  </a:cubicBezTo>
                  <a:cubicBezTo>
                    <a:pt x="32" y="7"/>
                    <a:pt x="30" y="6"/>
                    <a:pt x="30" y="6"/>
                  </a:cubicBezTo>
                  <a:cubicBezTo>
                    <a:pt x="29" y="6"/>
                    <a:pt x="29" y="6"/>
                    <a:pt x="29" y="5"/>
                  </a:cubicBezTo>
                  <a:cubicBezTo>
                    <a:pt x="29" y="4"/>
                    <a:pt x="28" y="4"/>
                    <a:pt x="26" y="4"/>
                  </a:cubicBezTo>
                  <a:cubicBezTo>
                    <a:pt x="25" y="4"/>
                    <a:pt x="26" y="3"/>
                    <a:pt x="26" y="3"/>
                  </a:cubicBezTo>
                  <a:cubicBezTo>
                    <a:pt x="25" y="2"/>
                    <a:pt x="24" y="1"/>
                    <a:pt x="24" y="1"/>
                  </a:cubicBezTo>
                  <a:cubicBezTo>
                    <a:pt x="23" y="1"/>
                    <a:pt x="22" y="2"/>
                    <a:pt x="22" y="2"/>
                  </a:cubicBezTo>
                  <a:cubicBezTo>
                    <a:pt x="21" y="2"/>
                    <a:pt x="21" y="2"/>
                    <a:pt x="20" y="3"/>
                  </a:cubicBezTo>
                  <a:cubicBezTo>
                    <a:pt x="19" y="3"/>
                    <a:pt x="19" y="2"/>
                    <a:pt x="19" y="2"/>
                  </a:cubicBezTo>
                  <a:cubicBezTo>
                    <a:pt x="19" y="1"/>
                    <a:pt x="18" y="1"/>
                    <a:pt x="17" y="1"/>
                  </a:cubicBezTo>
                  <a:cubicBezTo>
                    <a:pt x="16" y="0"/>
                    <a:pt x="16" y="1"/>
                    <a:pt x="16" y="2"/>
                  </a:cubicBezTo>
                  <a:cubicBezTo>
                    <a:pt x="16" y="3"/>
                    <a:pt x="15" y="2"/>
                    <a:pt x="14" y="2"/>
                  </a:cubicBezTo>
                  <a:cubicBezTo>
                    <a:pt x="13" y="2"/>
                    <a:pt x="13" y="3"/>
                    <a:pt x="12" y="2"/>
                  </a:cubicBezTo>
                  <a:cubicBezTo>
                    <a:pt x="11" y="2"/>
                    <a:pt x="10" y="2"/>
                    <a:pt x="10" y="2"/>
                  </a:cubicBezTo>
                  <a:cubicBezTo>
                    <a:pt x="9" y="2"/>
                    <a:pt x="9" y="3"/>
                    <a:pt x="9" y="3"/>
                  </a:cubicBezTo>
                  <a:cubicBezTo>
                    <a:pt x="8" y="4"/>
                    <a:pt x="9" y="4"/>
                    <a:pt x="9" y="5"/>
                  </a:cubicBezTo>
                  <a:cubicBezTo>
                    <a:pt x="10" y="6"/>
                    <a:pt x="9" y="5"/>
                    <a:pt x="9" y="6"/>
                  </a:cubicBezTo>
                  <a:cubicBezTo>
                    <a:pt x="9" y="6"/>
                    <a:pt x="9" y="7"/>
                    <a:pt x="9" y="7"/>
                  </a:cubicBezTo>
                  <a:cubicBezTo>
                    <a:pt x="9" y="8"/>
                    <a:pt x="10" y="7"/>
                    <a:pt x="10" y="7"/>
                  </a:cubicBezTo>
                  <a:cubicBezTo>
                    <a:pt x="11" y="7"/>
                    <a:pt x="12" y="8"/>
                    <a:pt x="13" y="8"/>
                  </a:cubicBezTo>
                  <a:cubicBezTo>
                    <a:pt x="14" y="8"/>
                    <a:pt x="13" y="8"/>
                    <a:pt x="12" y="9"/>
                  </a:cubicBezTo>
                  <a:cubicBezTo>
                    <a:pt x="11" y="9"/>
                    <a:pt x="12" y="10"/>
                    <a:pt x="11" y="10"/>
                  </a:cubicBezTo>
                  <a:cubicBezTo>
                    <a:pt x="11" y="10"/>
                    <a:pt x="10" y="10"/>
                    <a:pt x="10" y="11"/>
                  </a:cubicBezTo>
                  <a:cubicBezTo>
                    <a:pt x="9" y="11"/>
                    <a:pt x="9" y="12"/>
                    <a:pt x="9" y="12"/>
                  </a:cubicBezTo>
                  <a:cubicBezTo>
                    <a:pt x="8" y="12"/>
                    <a:pt x="8" y="12"/>
                    <a:pt x="8" y="11"/>
                  </a:cubicBezTo>
                  <a:cubicBezTo>
                    <a:pt x="7" y="11"/>
                    <a:pt x="7" y="11"/>
                    <a:pt x="7" y="11"/>
                  </a:cubicBezTo>
                  <a:cubicBezTo>
                    <a:pt x="6" y="11"/>
                    <a:pt x="5" y="11"/>
                    <a:pt x="5" y="11"/>
                  </a:cubicBezTo>
                  <a:cubicBezTo>
                    <a:pt x="4" y="11"/>
                    <a:pt x="4" y="11"/>
                    <a:pt x="4" y="10"/>
                  </a:cubicBezTo>
                  <a:cubicBezTo>
                    <a:pt x="3" y="10"/>
                    <a:pt x="2" y="10"/>
                    <a:pt x="2" y="10"/>
                  </a:cubicBezTo>
                  <a:cubicBezTo>
                    <a:pt x="1" y="9"/>
                    <a:pt x="1" y="10"/>
                    <a:pt x="1" y="11"/>
                  </a:cubicBezTo>
                  <a:cubicBezTo>
                    <a:pt x="1" y="11"/>
                    <a:pt x="0" y="11"/>
                    <a:pt x="0" y="12"/>
                  </a:cubicBezTo>
                  <a:cubicBezTo>
                    <a:pt x="0" y="12"/>
                    <a:pt x="0" y="13"/>
                    <a:pt x="1" y="13"/>
                  </a:cubicBezTo>
                  <a:cubicBezTo>
                    <a:pt x="1" y="14"/>
                    <a:pt x="2" y="13"/>
                    <a:pt x="2" y="14"/>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32" name="Freeform 111"/>
            <p:cNvSpPr/>
            <p:nvPr/>
          </p:nvSpPr>
          <p:spPr bwMode="auto">
            <a:xfrm>
              <a:off x="3238973" y="2838261"/>
              <a:ext cx="16440" cy="16440"/>
            </a:xfrm>
            <a:custGeom>
              <a:avLst/>
              <a:gdLst>
                <a:gd name="T0" fmla="*/ 3 w 8"/>
                <a:gd name="T1" fmla="*/ 6 h 8"/>
                <a:gd name="T2" fmla="*/ 4 w 8"/>
                <a:gd name="T3" fmla="*/ 8 h 8"/>
                <a:gd name="T4" fmla="*/ 6 w 8"/>
                <a:gd name="T5" fmla="*/ 7 h 8"/>
                <a:gd name="T6" fmla="*/ 6 w 8"/>
                <a:gd name="T7" fmla="*/ 6 h 8"/>
                <a:gd name="T8" fmla="*/ 7 w 8"/>
                <a:gd name="T9" fmla="*/ 5 h 8"/>
                <a:gd name="T10" fmla="*/ 7 w 8"/>
                <a:gd name="T11" fmla="*/ 4 h 8"/>
                <a:gd name="T12" fmla="*/ 7 w 8"/>
                <a:gd name="T13" fmla="*/ 2 h 8"/>
                <a:gd name="T14" fmla="*/ 7 w 8"/>
                <a:gd name="T15" fmla="*/ 0 h 8"/>
                <a:gd name="T16" fmla="*/ 5 w 8"/>
                <a:gd name="T17" fmla="*/ 0 h 8"/>
                <a:gd name="T18" fmla="*/ 4 w 8"/>
                <a:gd name="T19" fmla="*/ 2 h 8"/>
                <a:gd name="T20" fmla="*/ 2 w 8"/>
                <a:gd name="T21" fmla="*/ 4 h 8"/>
                <a:gd name="T22" fmla="*/ 1 w 8"/>
                <a:gd name="T23" fmla="*/ 4 h 8"/>
                <a:gd name="T24" fmla="*/ 1 w 8"/>
                <a:gd name="T25" fmla="*/ 6 h 8"/>
                <a:gd name="T26" fmla="*/ 3 w 8"/>
                <a:gd name="T2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3" y="6"/>
                  </a:moveTo>
                  <a:cubicBezTo>
                    <a:pt x="2" y="7"/>
                    <a:pt x="3" y="8"/>
                    <a:pt x="4" y="8"/>
                  </a:cubicBezTo>
                  <a:cubicBezTo>
                    <a:pt x="5" y="8"/>
                    <a:pt x="6" y="7"/>
                    <a:pt x="6" y="7"/>
                  </a:cubicBezTo>
                  <a:cubicBezTo>
                    <a:pt x="5" y="6"/>
                    <a:pt x="6" y="6"/>
                    <a:pt x="6" y="6"/>
                  </a:cubicBezTo>
                  <a:cubicBezTo>
                    <a:pt x="7" y="6"/>
                    <a:pt x="8" y="5"/>
                    <a:pt x="7" y="5"/>
                  </a:cubicBezTo>
                  <a:cubicBezTo>
                    <a:pt x="7" y="4"/>
                    <a:pt x="7" y="4"/>
                    <a:pt x="7" y="4"/>
                  </a:cubicBezTo>
                  <a:cubicBezTo>
                    <a:pt x="8" y="3"/>
                    <a:pt x="7" y="3"/>
                    <a:pt x="7" y="2"/>
                  </a:cubicBezTo>
                  <a:cubicBezTo>
                    <a:pt x="7" y="1"/>
                    <a:pt x="7" y="0"/>
                    <a:pt x="7" y="0"/>
                  </a:cubicBezTo>
                  <a:cubicBezTo>
                    <a:pt x="6" y="0"/>
                    <a:pt x="5" y="0"/>
                    <a:pt x="5" y="0"/>
                  </a:cubicBezTo>
                  <a:cubicBezTo>
                    <a:pt x="4" y="1"/>
                    <a:pt x="5" y="2"/>
                    <a:pt x="4" y="2"/>
                  </a:cubicBezTo>
                  <a:cubicBezTo>
                    <a:pt x="3" y="3"/>
                    <a:pt x="3" y="4"/>
                    <a:pt x="2" y="4"/>
                  </a:cubicBezTo>
                  <a:cubicBezTo>
                    <a:pt x="1" y="3"/>
                    <a:pt x="1" y="4"/>
                    <a:pt x="1" y="4"/>
                  </a:cubicBezTo>
                  <a:cubicBezTo>
                    <a:pt x="1" y="5"/>
                    <a:pt x="0" y="6"/>
                    <a:pt x="1" y="6"/>
                  </a:cubicBezTo>
                  <a:cubicBezTo>
                    <a:pt x="1" y="6"/>
                    <a:pt x="4" y="6"/>
                    <a:pt x="3" y="6"/>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33" name="Freeform 112"/>
            <p:cNvSpPr/>
            <p:nvPr/>
          </p:nvSpPr>
          <p:spPr bwMode="auto">
            <a:xfrm>
              <a:off x="2245665" y="2535423"/>
              <a:ext cx="247462" cy="237944"/>
            </a:xfrm>
            <a:custGeom>
              <a:avLst/>
              <a:gdLst>
                <a:gd name="T0" fmla="*/ 121 w 121"/>
                <a:gd name="T1" fmla="*/ 69 h 116"/>
                <a:gd name="T2" fmla="*/ 109 w 121"/>
                <a:gd name="T3" fmla="*/ 63 h 116"/>
                <a:gd name="T4" fmla="*/ 101 w 121"/>
                <a:gd name="T5" fmla="*/ 55 h 116"/>
                <a:gd name="T6" fmla="*/ 90 w 121"/>
                <a:gd name="T7" fmla="*/ 50 h 116"/>
                <a:gd name="T8" fmla="*/ 93 w 121"/>
                <a:gd name="T9" fmla="*/ 46 h 116"/>
                <a:gd name="T10" fmla="*/ 95 w 121"/>
                <a:gd name="T11" fmla="*/ 39 h 116"/>
                <a:gd name="T12" fmla="*/ 94 w 121"/>
                <a:gd name="T13" fmla="*/ 35 h 116"/>
                <a:gd name="T14" fmla="*/ 91 w 121"/>
                <a:gd name="T15" fmla="*/ 27 h 116"/>
                <a:gd name="T16" fmla="*/ 86 w 121"/>
                <a:gd name="T17" fmla="*/ 26 h 116"/>
                <a:gd name="T18" fmla="*/ 79 w 121"/>
                <a:gd name="T19" fmla="*/ 22 h 116"/>
                <a:gd name="T20" fmla="*/ 77 w 121"/>
                <a:gd name="T21" fmla="*/ 18 h 116"/>
                <a:gd name="T22" fmla="*/ 70 w 121"/>
                <a:gd name="T23" fmla="*/ 12 h 116"/>
                <a:gd name="T24" fmla="*/ 65 w 121"/>
                <a:gd name="T25" fmla="*/ 10 h 116"/>
                <a:gd name="T26" fmla="*/ 75 w 121"/>
                <a:gd name="T27" fmla="*/ 6 h 116"/>
                <a:gd name="T28" fmla="*/ 67 w 121"/>
                <a:gd name="T29" fmla="*/ 4 h 116"/>
                <a:gd name="T30" fmla="*/ 58 w 121"/>
                <a:gd name="T31" fmla="*/ 7 h 116"/>
                <a:gd name="T32" fmla="*/ 57 w 121"/>
                <a:gd name="T33" fmla="*/ 15 h 116"/>
                <a:gd name="T34" fmla="*/ 57 w 121"/>
                <a:gd name="T35" fmla="*/ 6 h 116"/>
                <a:gd name="T36" fmla="*/ 42 w 121"/>
                <a:gd name="T37" fmla="*/ 6 h 116"/>
                <a:gd name="T38" fmla="*/ 29 w 121"/>
                <a:gd name="T39" fmla="*/ 17 h 116"/>
                <a:gd name="T40" fmla="*/ 24 w 121"/>
                <a:gd name="T41" fmla="*/ 22 h 116"/>
                <a:gd name="T42" fmla="*/ 28 w 121"/>
                <a:gd name="T43" fmla="*/ 13 h 116"/>
                <a:gd name="T44" fmla="*/ 43 w 121"/>
                <a:gd name="T45" fmla="*/ 4 h 116"/>
                <a:gd name="T46" fmla="*/ 36 w 121"/>
                <a:gd name="T47" fmla="*/ 2 h 116"/>
                <a:gd name="T48" fmla="*/ 22 w 121"/>
                <a:gd name="T49" fmla="*/ 9 h 116"/>
                <a:gd name="T50" fmla="*/ 11 w 121"/>
                <a:gd name="T51" fmla="*/ 17 h 116"/>
                <a:gd name="T52" fmla="*/ 6 w 121"/>
                <a:gd name="T53" fmla="*/ 24 h 116"/>
                <a:gd name="T54" fmla="*/ 4 w 121"/>
                <a:gd name="T55" fmla="*/ 26 h 116"/>
                <a:gd name="T56" fmla="*/ 2 w 121"/>
                <a:gd name="T57" fmla="*/ 34 h 116"/>
                <a:gd name="T58" fmla="*/ 13 w 121"/>
                <a:gd name="T59" fmla="*/ 35 h 116"/>
                <a:gd name="T60" fmla="*/ 27 w 121"/>
                <a:gd name="T61" fmla="*/ 39 h 116"/>
                <a:gd name="T62" fmla="*/ 38 w 121"/>
                <a:gd name="T63" fmla="*/ 39 h 116"/>
                <a:gd name="T64" fmla="*/ 45 w 121"/>
                <a:gd name="T65" fmla="*/ 39 h 116"/>
                <a:gd name="T66" fmla="*/ 52 w 121"/>
                <a:gd name="T67" fmla="*/ 49 h 116"/>
                <a:gd name="T68" fmla="*/ 57 w 121"/>
                <a:gd name="T69" fmla="*/ 59 h 116"/>
                <a:gd name="T70" fmla="*/ 48 w 121"/>
                <a:gd name="T71" fmla="*/ 68 h 116"/>
                <a:gd name="T72" fmla="*/ 39 w 121"/>
                <a:gd name="T73" fmla="*/ 76 h 116"/>
                <a:gd name="T74" fmla="*/ 32 w 121"/>
                <a:gd name="T75" fmla="*/ 80 h 116"/>
                <a:gd name="T76" fmla="*/ 19 w 121"/>
                <a:gd name="T77" fmla="*/ 79 h 116"/>
                <a:gd name="T78" fmla="*/ 8 w 121"/>
                <a:gd name="T79" fmla="*/ 87 h 116"/>
                <a:gd name="T80" fmla="*/ 16 w 121"/>
                <a:gd name="T81" fmla="*/ 92 h 116"/>
                <a:gd name="T82" fmla="*/ 28 w 121"/>
                <a:gd name="T83" fmla="*/ 90 h 116"/>
                <a:gd name="T84" fmla="*/ 37 w 121"/>
                <a:gd name="T85" fmla="*/ 93 h 116"/>
                <a:gd name="T86" fmla="*/ 40 w 121"/>
                <a:gd name="T87" fmla="*/ 99 h 116"/>
                <a:gd name="T88" fmla="*/ 42 w 121"/>
                <a:gd name="T89" fmla="*/ 107 h 116"/>
                <a:gd name="T90" fmla="*/ 51 w 121"/>
                <a:gd name="T91" fmla="*/ 108 h 116"/>
                <a:gd name="T92" fmla="*/ 67 w 121"/>
                <a:gd name="T93" fmla="*/ 114 h 116"/>
                <a:gd name="T94" fmla="*/ 70 w 121"/>
                <a:gd name="T95" fmla="*/ 107 h 116"/>
                <a:gd name="T96" fmla="*/ 62 w 121"/>
                <a:gd name="T97" fmla="*/ 100 h 116"/>
                <a:gd name="T98" fmla="*/ 69 w 121"/>
                <a:gd name="T99" fmla="*/ 101 h 116"/>
                <a:gd name="T100" fmla="*/ 78 w 121"/>
                <a:gd name="T101" fmla="*/ 105 h 116"/>
                <a:gd name="T102" fmla="*/ 84 w 121"/>
                <a:gd name="T103" fmla="*/ 103 h 116"/>
                <a:gd name="T104" fmla="*/ 89 w 121"/>
                <a:gd name="T105" fmla="*/ 97 h 116"/>
                <a:gd name="T106" fmla="*/ 88 w 121"/>
                <a:gd name="T107" fmla="*/ 87 h 116"/>
                <a:gd name="T108" fmla="*/ 78 w 121"/>
                <a:gd name="T109" fmla="*/ 81 h 116"/>
                <a:gd name="T110" fmla="*/ 80 w 121"/>
                <a:gd name="T111" fmla="*/ 73 h 116"/>
                <a:gd name="T112" fmla="*/ 89 w 121"/>
                <a:gd name="T113" fmla="*/ 74 h 116"/>
                <a:gd name="T114" fmla="*/ 93 w 121"/>
                <a:gd name="T115" fmla="*/ 83 h 116"/>
                <a:gd name="T116" fmla="*/ 102 w 121"/>
                <a:gd name="T117" fmla="*/ 80 h 116"/>
                <a:gd name="T118" fmla="*/ 110 w 121"/>
                <a:gd name="T119" fmla="*/ 7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 h="116">
                  <a:moveTo>
                    <a:pt x="111" y="70"/>
                  </a:moveTo>
                  <a:cubicBezTo>
                    <a:pt x="112" y="70"/>
                    <a:pt x="113" y="71"/>
                    <a:pt x="113" y="71"/>
                  </a:cubicBezTo>
                  <a:cubicBezTo>
                    <a:pt x="113" y="72"/>
                    <a:pt x="114" y="73"/>
                    <a:pt x="115" y="73"/>
                  </a:cubicBezTo>
                  <a:cubicBezTo>
                    <a:pt x="115" y="73"/>
                    <a:pt x="116" y="72"/>
                    <a:pt x="117" y="71"/>
                  </a:cubicBezTo>
                  <a:cubicBezTo>
                    <a:pt x="117" y="70"/>
                    <a:pt x="117" y="70"/>
                    <a:pt x="117" y="70"/>
                  </a:cubicBezTo>
                  <a:cubicBezTo>
                    <a:pt x="118" y="69"/>
                    <a:pt x="120" y="70"/>
                    <a:pt x="121" y="69"/>
                  </a:cubicBezTo>
                  <a:cubicBezTo>
                    <a:pt x="121" y="67"/>
                    <a:pt x="119" y="68"/>
                    <a:pt x="119" y="67"/>
                  </a:cubicBezTo>
                  <a:cubicBezTo>
                    <a:pt x="118" y="67"/>
                    <a:pt x="117" y="65"/>
                    <a:pt x="117" y="65"/>
                  </a:cubicBezTo>
                  <a:cubicBezTo>
                    <a:pt x="116" y="64"/>
                    <a:pt x="115" y="64"/>
                    <a:pt x="114" y="65"/>
                  </a:cubicBezTo>
                  <a:cubicBezTo>
                    <a:pt x="113" y="65"/>
                    <a:pt x="112" y="65"/>
                    <a:pt x="111" y="65"/>
                  </a:cubicBezTo>
                  <a:cubicBezTo>
                    <a:pt x="110" y="64"/>
                    <a:pt x="112" y="63"/>
                    <a:pt x="112" y="62"/>
                  </a:cubicBezTo>
                  <a:cubicBezTo>
                    <a:pt x="111" y="61"/>
                    <a:pt x="110" y="62"/>
                    <a:pt x="109" y="63"/>
                  </a:cubicBezTo>
                  <a:cubicBezTo>
                    <a:pt x="108" y="64"/>
                    <a:pt x="107" y="62"/>
                    <a:pt x="106" y="62"/>
                  </a:cubicBezTo>
                  <a:cubicBezTo>
                    <a:pt x="106" y="61"/>
                    <a:pt x="107" y="61"/>
                    <a:pt x="109" y="60"/>
                  </a:cubicBezTo>
                  <a:cubicBezTo>
                    <a:pt x="110" y="59"/>
                    <a:pt x="107" y="58"/>
                    <a:pt x="106" y="59"/>
                  </a:cubicBezTo>
                  <a:cubicBezTo>
                    <a:pt x="105" y="59"/>
                    <a:pt x="104" y="58"/>
                    <a:pt x="103" y="57"/>
                  </a:cubicBezTo>
                  <a:cubicBezTo>
                    <a:pt x="102" y="57"/>
                    <a:pt x="103" y="56"/>
                    <a:pt x="103" y="55"/>
                  </a:cubicBezTo>
                  <a:cubicBezTo>
                    <a:pt x="103" y="53"/>
                    <a:pt x="101" y="54"/>
                    <a:pt x="101" y="55"/>
                  </a:cubicBezTo>
                  <a:cubicBezTo>
                    <a:pt x="100" y="55"/>
                    <a:pt x="97" y="55"/>
                    <a:pt x="96" y="55"/>
                  </a:cubicBezTo>
                  <a:cubicBezTo>
                    <a:pt x="95" y="55"/>
                    <a:pt x="95" y="55"/>
                    <a:pt x="94" y="55"/>
                  </a:cubicBezTo>
                  <a:cubicBezTo>
                    <a:pt x="94" y="54"/>
                    <a:pt x="93" y="53"/>
                    <a:pt x="92" y="53"/>
                  </a:cubicBezTo>
                  <a:cubicBezTo>
                    <a:pt x="92" y="53"/>
                    <a:pt x="93" y="52"/>
                    <a:pt x="93" y="52"/>
                  </a:cubicBezTo>
                  <a:cubicBezTo>
                    <a:pt x="93" y="52"/>
                    <a:pt x="93" y="51"/>
                    <a:pt x="93" y="50"/>
                  </a:cubicBezTo>
                  <a:cubicBezTo>
                    <a:pt x="93" y="50"/>
                    <a:pt x="92" y="50"/>
                    <a:pt x="90" y="50"/>
                  </a:cubicBezTo>
                  <a:cubicBezTo>
                    <a:pt x="89" y="51"/>
                    <a:pt x="88" y="50"/>
                    <a:pt x="87" y="50"/>
                  </a:cubicBezTo>
                  <a:cubicBezTo>
                    <a:pt x="85" y="50"/>
                    <a:pt x="86" y="49"/>
                    <a:pt x="86" y="49"/>
                  </a:cubicBezTo>
                  <a:cubicBezTo>
                    <a:pt x="86" y="49"/>
                    <a:pt x="88" y="49"/>
                    <a:pt x="89" y="48"/>
                  </a:cubicBezTo>
                  <a:cubicBezTo>
                    <a:pt x="90" y="48"/>
                    <a:pt x="89" y="47"/>
                    <a:pt x="89" y="46"/>
                  </a:cubicBezTo>
                  <a:cubicBezTo>
                    <a:pt x="89" y="45"/>
                    <a:pt x="90" y="46"/>
                    <a:pt x="91" y="46"/>
                  </a:cubicBezTo>
                  <a:cubicBezTo>
                    <a:pt x="92" y="46"/>
                    <a:pt x="93" y="46"/>
                    <a:pt x="93" y="46"/>
                  </a:cubicBezTo>
                  <a:cubicBezTo>
                    <a:pt x="94" y="46"/>
                    <a:pt x="94" y="45"/>
                    <a:pt x="95" y="45"/>
                  </a:cubicBezTo>
                  <a:cubicBezTo>
                    <a:pt x="95" y="45"/>
                    <a:pt x="96" y="45"/>
                    <a:pt x="97" y="45"/>
                  </a:cubicBezTo>
                  <a:cubicBezTo>
                    <a:pt x="97" y="45"/>
                    <a:pt x="98" y="45"/>
                    <a:pt x="99" y="45"/>
                  </a:cubicBezTo>
                  <a:cubicBezTo>
                    <a:pt x="100" y="44"/>
                    <a:pt x="99" y="43"/>
                    <a:pt x="99" y="43"/>
                  </a:cubicBezTo>
                  <a:cubicBezTo>
                    <a:pt x="99" y="42"/>
                    <a:pt x="97" y="41"/>
                    <a:pt x="97" y="41"/>
                  </a:cubicBezTo>
                  <a:cubicBezTo>
                    <a:pt x="96" y="41"/>
                    <a:pt x="96" y="40"/>
                    <a:pt x="95" y="39"/>
                  </a:cubicBezTo>
                  <a:cubicBezTo>
                    <a:pt x="95" y="39"/>
                    <a:pt x="96" y="38"/>
                    <a:pt x="97" y="39"/>
                  </a:cubicBezTo>
                  <a:cubicBezTo>
                    <a:pt x="98" y="39"/>
                    <a:pt x="99" y="39"/>
                    <a:pt x="99" y="39"/>
                  </a:cubicBezTo>
                  <a:cubicBezTo>
                    <a:pt x="99" y="39"/>
                    <a:pt x="100" y="37"/>
                    <a:pt x="100" y="37"/>
                  </a:cubicBezTo>
                  <a:cubicBezTo>
                    <a:pt x="100" y="36"/>
                    <a:pt x="99" y="35"/>
                    <a:pt x="98" y="35"/>
                  </a:cubicBezTo>
                  <a:cubicBezTo>
                    <a:pt x="98" y="34"/>
                    <a:pt x="97" y="34"/>
                    <a:pt x="96" y="34"/>
                  </a:cubicBezTo>
                  <a:cubicBezTo>
                    <a:pt x="96" y="34"/>
                    <a:pt x="94" y="35"/>
                    <a:pt x="94" y="35"/>
                  </a:cubicBezTo>
                  <a:cubicBezTo>
                    <a:pt x="93" y="36"/>
                    <a:pt x="93" y="34"/>
                    <a:pt x="93" y="34"/>
                  </a:cubicBezTo>
                  <a:cubicBezTo>
                    <a:pt x="93" y="34"/>
                    <a:pt x="94" y="32"/>
                    <a:pt x="96" y="32"/>
                  </a:cubicBezTo>
                  <a:cubicBezTo>
                    <a:pt x="97" y="32"/>
                    <a:pt x="96" y="31"/>
                    <a:pt x="96" y="30"/>
                  </a:cubicBezTo>
                  <a:cubicBezTo>
                    <a:pt x="96" y="30"/>
                    <a:pt x="96" y="28"/>
                    <a:pt x="95" y="29"/>
                  </a:cubicBezTo>
                  <a:cubicBezTo>
                    <a:pt x="94" y="29"/>
                    <a:pt x="93" y="28"/>
                    <a:pt x="92" y="28"/>
                  </a:cubicBezTo>
                  <a:cubicBezTo>
                    <a:pt x="92" y="27"/>
                    <a:pt x="91" y="26"/>
                    <a:pt x="91" y="27"/>
                  </a:cubicBezTo>
                  <a:cubicBezTo>
                    <a:pt x="90" y="27"/>
                    <a:pt x="87" y="27"/>
                    <a:pt x="86" y="27"/>
                  </a:cubicBezTo>
                  <a:cubicBezTo>
                    <a:pt x="85" y="26"/>
                    <a:pt x="83" y="28"/>
                    <a:pt x="83" y="28"/>
                  </a:cubicBezTo>
                  <a:cubicBezTo>
                    <a:pt x="79" y="28"/>
                    <a:pt x="79" y="28"/>
                    <a:pt x="79" y="28"/>
                  </a:cubicBezTo>
                  <a:cubicBezTo>
                    <a:pt x="79" y="28"/>
                    <a:pt x="81" y="27"/>
                    <a:pt x="82" y="27"/>
                  </a:cubicBezTo>
                  <a:cubicBezTo>
                    <a:pt x="83" y="27"/>
                    <a:pt x="83" y="26"/>
                    <a:pt x="84" y="26"/>
                  </a:cubicBezTo>
                  <a:cubicBezTo>
                    <a:pt x="84" y="26"/>
                    <a:pt x="86" y="26"/>
                    <a:pt x="86" y="26"/>
                  </a:cubicBezTo>
                  <a:cubicBezTo>
                    <a:pt x="87" y="25"/>
                    <a:pt x="87" y="25"/>
                    <a:pt x="87" y="24"/>
                  </a:cubicBezTo>
                  <a:cubicBezTo>
                    <a:pt x="88" y="24"/>
                    <a:pt x="88" y="23"/>
                    <a:pt x="87" y="22"/>
                  </a:cubicBezTo>
                  <a:cubicBezTo>
                    <a:pt x="87" y="21"/>
                    <a:pt x="86" y="22"/>
                    <a:pt x="85" y="22"/>
                  </a:cubicBezTo>
                  <a:cubicBezTo>
                    <a:pt x="84" y="22"/>
                    <a:pt x="83" y="21"/>
                    <a:pt x="83" y="21"/>
                  </a:cubicBezTo>
                  <a:cubicBezTo>
                    <a:pt x="83" y="20"/>
                    <a:pt x="81" y="20"/>
                    <a:pt x="81" y="20"/>
                  </a:cubicBezTo>
                  <a:cubicBezTo>
                    <a:pt x="80" y="20"/>
                    <a:pt x="79" y="21"/>
                    <a:pt x="79" y="22"/>
                  </a:cubicBezTo>
                  <a:cubicBezTo>
                    <a:pt x="80" y="23"/>
                    <a:pt x="78" y="24"/>
                    <a:pt x="78" y="25"/>
                  </a:cubicBezTo>
                  <a:cubicBezTo>
                    <a:pt x="78" y="25"/>
                    <a:pt x="77" y="25"/>
                    <a:pt x="76" y="25"/>
                  </a:cubicBezTo>
                  <a:cubicBezTo>
                    <a:pt x="76" y="25"/>
                    <a:pt x="75" y="25"/>
                    <a:pt x="75" y="24"/>
                  </a:cubicBezTo>
                  <a:cubicBezTo>
                    <a:pt x="74" y="23"/>
                    <a:pt x="75" y="23"/>
                    <a:pt x="76" y="22"/>
                  </a:cubicBezTo>
                  <a:cubicBezTo>
                    <a:pt x="77" y="20"/>
                    <a:pt x="76" y="21"/>
                    <a:pt x="75" y="20"/>
                  </a:cubicBezTo>
                  <a:cubicBezTo>
                    <a:pt x="75" y="20"/>
                    <a:pt x="76" y="19"/>
                    <a:pt x="77" y="18"/>
                  </a:cubicBezTo>
                  <a:cubicBezTo>
                    <a:pt x="77" y="17"/>
                    <a:pt x="76" y="17"/>
                    <a:pt x="76" y="17"/>
                  </a:cubicBezTo>
                  <a:cubicBezTo>
                    <a:pt x="76" y="17"/>
                    <a:pt x="74" y="17"/>
                    <a:pt x="74" y="17"/>
                  </a:cubicBezTo>
                  <a:cubicBezTo>
                    <a:pt x="74" y="16"/>
                    <a:pt x="75" y="14"/>
                    <a:pt x="75" y="14"/>
                  </a:cubicBezTo>
                  <a:cubicBezTo>
                    <a:pt x="75" y="14"/>
                    <a:pt x="74" y="13"/>
                    <a:pt x="73" y="13"/>
                  </a:cubicBezTo>
                  <a:cubicBezTo>
                    <a:pt x="73" y="12"/>
                    <a:pt x="73" y="13"/>
                    <a:pt x="72" y="13"/>
                  </a:cubicBezTo>
                  <a:cubicBezTo>
                    <a:pt x="71" y="13"/>
                    <a:pt x="71" y="13"/>
                    <a:pt x="70" y="12"/>
                  </a:cubicBezTo>
                  <a:cubicBezTo>
                    <a:pt x="69" y="12"/>
                    <a:pt x="69" y="12"/>
                    <a:pt x="69" y="11"/>
                  </a:cubicBezTo>
                  <a:cubicBezTo>
                    <a:pt x="69" y="10"/>
                    <a:pt x="69" y="11"/>
                    <a:pt x="68" y="11"/>
                  </a:cubicBezTo>
                  <a:cubicBezTo>
                    <a:pt x="67" y="12"/>
                    <a:pt x="65" y="12"/>
                    <a:pt x="64" y="12"/>
                  </a:cubicBezTo>
                  <a:cubicBezTo>
                    <a:pt x="64" y="12"/>
                    <a:pt x="64" y="11"/>
                    <a:pt x="64" y="11"/>
                  </a:cubicBezTo>
                  <a:cubicBezTo>
                    <a:pt x="63" y="10"/>
                    <a:pt x="64" y="9"/>
                    <a:pt x="64" y="9"/>
                  </a:cubicBezTo>
                  <a:cubicBezTo>
                    <a:pt x="65" y="10"/>
                    <a:pt x="65" y="10"/>
                    <a:pt x="65" y="10"/>
                  </a:cubicBezTo>
                  <a:cubicBezTo>
                    <a:pt x="65" y="10"/>
                    <a:pt x="67" y="10"/>
                    <a:pt x="68" y="9"/>
                  </a:cubicBezTo>
                  <a:cubicBezTo>
                    <a:pt x="69" y="9"/>
                    <a:pt x="69" y="9"/>
                    <a:pt x="70" y="9"/>
                  </a:cubicBezTo>
                  <a:cubicBezTo>
                    <a:pt x="71" y="9"/>
                    <a:pt x="71" y="10"/>
                    <a:pt x="72" y="10"/>
                  </a:cubicBezTo>
                  <a:cubicBezTo>
                    <a:pt x="72" y="10"/>
                    <a:pt x="73" y="10"/>
                    <a:pt x="74" y="9"/>
                  </a:cubicBezTo>
                  <a:cubicBezTo>
                    <a:pt x="75" y="9"/>
                    <a:pt x="74" y="9"/>
                    <a:pt x="74" y="8"/>
                  </a:cubicBezTo>
                  <a:cubicBezTo>
                    <a:pt x="74" y="7"/>
                    <a:pt x="74" y="6"/>
                    <a:pt x="75" y="6"/>
                  </a:cubicBezTo>
                  <a:cubicBezTo>
                    <a:pt x="75" y="5"/>
                    <a:pt x="75" y="4"/>
                    <a:pt x="74" y="4"/>
                  </a:cubicBezTo>
                  <a:cubicBezTo>
                    <a:pt x="74" y="4"/>
                    <a:pt x="73" y="4"/>
                    <a:pt x="72" y="3"/>
                  </a:cubicBezTo>
                  <a:cubicBezTo>
                    <a:pt x="71" y="3"/>
                    <a:pt x="72" y="3"/>
                    <a:pt x="72" y="3"/>
                  </a:cubicBezTo>
                  <a:cubicBezTo>
                    <a:pt x="71" y="3"/>
                    <a:pt x="70" y="3"/>
                    <a:pt x="70" y="3"/>
                  </a:cubicBezTo>
                  <a:cubicBezTo>
                    <a:pt x="69" y="3"/>
                    <a:pt x="69" y="3"/>
                    <a:pt x="69" y="3"/>
                  </a:cubicBezTo>
                  <a:cubicBezTo>
                    <a:pt x="69" y="3"/>
                    <a:pt x="68" y="3"/>
                    <a:pt x="67" y="4"/>
                  </a:cubicBezTo>
                  <a:cubicBezTo>
                    <a:pt x="67" y="4"/>
                    <a:pt x="66" y="4"/>
                    <a:pt x="65" y="4"/>
                  </a:cubicBezTo>
                  <a:cubicBezTo>
                    <a:pt x="65" y="4"/>
                    <a:pt x="64" y="3"/>
                    <a:pt x="64" y="3"/>
                  </a:cubicBezTo>
                  <a:cubicBezTo>
                    <a:pt x="64" y="2"/>
                    <a:pt x="63" y="2"/>
                    <a:pt x="63" y="2"/>
                  </a:cubicBezTo>
                  <a:cubicBezTo>
                    <a:pt x="61" y="2"/>
                    <a:pt x="61" y="2"/>
                    <a:pt x="61" y="2"/>
                  </a:cubicBezTo>
                  <a:cubicBezTo>
                    <a:pt x="61" y="2"/>
                    <a:pt x="60" y="4"/>
                    <a:pt x="59" y="5"/>
                  </a:cubicBezTo>
                  <a:cubicBezTo>
                    <a:pt x="58" y="5"/>
                    <a:pt x="58" y="6"/>
                    <a:pt x="58" y="7"/>
                  </a:cubicBezTo>
                  <a:cubicBezTo>
                    <a:pt x="58" y="8"/>
                    <a:pt x="58" y="9"/>
                    <a:pt x="58" y="10"/>
                  </a:cubicBezTo>
                  <a:cubicBezTo>
                    <a:pt x="57" y="10"/>
                    <a:pt x="58" y="11"/>
                    <a:pt x="58" y="11"/>
                  </a:cubicBezTo>
                  <a:cubicBezTo>
                    <a:pt x="59" y="11"/>
                    <a:pt x="61" y="11"/>
                    <a:pt x="62" y="11"/>
                  </a:cubicBezTo>
                  <a:cubicBezTo>
                    <a:pt x="62" y="12"/>
                    <a:pt x="61" y="12"/>
                    <a:pt x="61" y="12"/>
                  </a:cubicBezTo>
                  <a:cubicBezTo>
                    <a:pt x="60" y="12"/>
                    <a:pt x="59" y="13"/>
                    <a:pt x="58" y="14"/>
                  </a:cubicBezTo>
                  <a:cubicBezTo>
                    <a:pt x="58" y="16"/>
                    <a:pt x="57" y="15"/>
                    <a:pt x="57" y="15"/>
                  </a:cubicBezTo>
                  <a:cubicBezTo>
                    <a:pt x="57" y="15"/>
                    <a:pt x="55" y="15"/>
                    <a:pt x="54" y="14"/>
                  </a:cubicBezTo>
                  <a:cubicBezTo>
                    <a:pt x="54" y="13"/>
                    <a:pt x="51" y="16"/>
                    <a:pt x="51" y="16"/>
                  </a:cubicBezTo>
                  <a:cubicBezTo>
                    <a:pt x="50" y="16"/>
                    <a:pt x="51" y="13"/>
                    <a:pt x="51" y="13"/>
                  </a:cubicBezTo>
                  <a:cubicBezTo>
                    <a:pt x="51" y="13"/>
                    <a:pt x="53" y="12"/>
                    <a:pt x="54" y="11"/>
                  </a:cubicBezTo>
                  <a:cubicBezTo>
                    <a:pt x="55" y="11"/>
                    <a:pt x="55" y="10"/>
                    <a:pt x="55" y="9"/>
                  </a:cubicBezTo>
                  <a:cubicBezTo>
                    <a:pt x="55" y="8"/>
                    <a:pt x="55" y="7"/>
                    <a:pt x="57" y="6"/>
                  </a:cubicBezTo>
                  <a:cubicBezTo>
                    <a:pt x="58" y="5"/>
                    <a:pt x="58" y="4"/>
                    <a:pt x="58" y="2"/>
                  </a:cubicBezTo>
                  <a:cubicBezTo>
                    <a:pt x="57" y="0"/>
                    <a:pt x="57" y="2"/>
                    <a:pt x="56" y="2"/>
                  </a:cubicBezTo>
                  <a:cubicBezTo>
                    <a:pt x="55" y="1"/>
                    <a:pt x="53" y="2"/>
                    <a:pt x="52" y="2"/>
                  </a:cubicBezTo>
                  <a:cubicBezTo>
                    <a:pt x="51" y="2"/>
                    <a:pt x="51" y="3"/>
                    <a:pt x="49" y="4"/>
                  </a:cubicBezTo>
                  <a:cubicBezTo>
                    <a:pt x="48" y="6"/>
                    <a:pt x="47" y="6"/>
                    <a:pt x="46" y="5"/>
                  </a:cubicBezTo>
                  <a:cubicBezTo>
                    <a:pt x="45" y="5"/>
                    <a:pt x="44" y="5"/>
                    <a:pt x="42" y="6"/>
                  </a:cubicBezTo>
                  <a:cubicBezTo>
                    <a:pt x="40" y="8"/>
                    <a:pt x="41" y="8"/>
                    <a:pt x="39" y="9"/>
                  </a:cubicBezTo>
                  <a:cubicBezTo>
                    <a:pt x="37" y="9"/>
                    <a:pt x="37" y="9"/>
                    <a:pt x="35" y="9"/>
                  </a:cubicBezTo>
                  <a:cubicBezTo>
                    <a:pt x="34" y="10"/>
                    <a:pt x="34" y="11"/>
                    <a:pt x="34" y="11"/>
                  </a:cubicBezTo>
                  <a:cubicBezTo>
                    <a:pt x="33" y="12"/>
                    <a:pt x="32" y="13"/>
                    <a:pt x="31" y="13"/>
                  </a:cubicBezTo>
                  <a:cubicBezTo>
                    <a:pt x="31" y="14"/>
                    <a:pt x="32" y="16"/>
                    <a:pt x="32" y="16"/>
                  </a:cubicBezTo>
                  <a:cubicBezTo>
                    <a:pt x="32" y="17"/>
                    <a:pt x="30" y="17"/>
                    <a:pt x="29" y="17"/>
                  </a:cubicBezTo>
                  <a:cubicBezTo>
                    <a:pt x="29" y="17"/>
                    <a:pt x="27" y="17"/>
                    <a:pt x="26" y="17"/>
                  </a:cubicBezTo>
                  <a:cubicBezTo>
                    <a:pt x="24" y="18"/>
                    <a:pt x="26" y="19"/>
                    <a:pt x="25" y="19"/>
                  </a:cubicBezTo>
                  <a:cubicBezTo>
                    <a:pt x="25" y="20"/>
                    <a:pt x="25" y="21"/>
                    <a:pt x="25" y="21"/>
                  </a:cubicBezTo>
                  <a:cubicBezTo>
                    <a:pt x="25" y="22"/>
                    <a:pt x="27" y="23"/>
                    <a:pt x="27" y="23"/>
                  </a:cubicBezTo>
                  <a:cubicBezTo>
                    <a:pt x="27" y="23"/>
                    <a:pt x="23" y="24"/>
                    <a:pt x="23" y="24"/>
                  </a:cubicBezTo>
                  <a:cubicBezTo>
                    <a:pt x="23" y="23"/>
                    <a:pt x="24" y="23"/>
                    <a:pt x="24" y="22"/>
                  </a:cubicBezTo>
                  <a:cubicBezTo>
                    <a:pt x="24" y="21"/>
                    <a:pt x="23" y="21"/>
                    <a:pt x="23" y="21"/>
                  </a:cubicBezTo>
                  <a:cubicBezTo>
                    <a:pt x="23" y="21"/>
                    <a:pt x="24" y="19"/>
                    <a:pt x="24" y="19"/>
                  </a:cubicBezTo>
                  <a:cubicBezTo>
                    <a:pt x="23" y="19"/>
                    <a:pt x="24" y="17"/>
                    <a:pt x="24" y="17"/>
                  </a:cubicBezTo>
                  <a:cubicBezTo>
                    <a:pt x="24" y="16"/>
                    <a:pt x="25" y="16"/>
                    <a:pt x="26" y="16"/>
                  </a:cubicBezTo>
                  <a:cubicBezTo>
                    <a:pt x="27" y="16"/>
                    <a:pt x="27" y="15"/>
                    <a:pt x="28" y="15"/>
                  </a:cubicBezTo>
                  <a:cubicBezTo>
                    <a:pt x="28" y="14"/>
                    <a:pt x="28" y="14"/>
                    <a:pt x="28" y="13"/>
                  </a:cubicBezTo>
                  <a:cubicBezTo>
                    <a:pt x="28" y="13"/>
                    <a:pt x="29" y="13"/>
                    <a:pt x="28" y="12"/>
                  </a:cubicBezTo>
                  <a:cubicBezTo>
                    <a:pt x="28" y="11"/>
                    <a:pt x="29" y="10"/>
                    <a:pt x="29" y="10"/>
                  </a:cubicBezTo>
                  <a:cubicBezTo>
                    <a:pt x="30" y="9"/>
                    <a:pt x="31" y="9"/>
                    <a:pt x="33" y="9"/>
                  </a:cubicBezTo>
                  <a:cubicBezTo>
                    <a:pt x="34" y="9"/>
                    <a:pt x="35" y="8"/>
                    <a:pt x="36" y="7"/>
                  </a:cubicBezTo>
                  <a:cubicBezTo>
                    <a:pt x="37" y="6"/>
                    <a:pt x="38" y="5"/>
                    <a:pt x="39" y="5"/>
                  </a:cubicBezTo>
                  <a:cubicBezTo>
                    <a:pt x="39" y="4"/>
                    <a:pt x="41" y="4"/>
                    <a:pt x="43" y="4"/>
                  </a:cubicBezTo>
                  <a:cubicBezTo>
                    <a:pt x="44" y="4"/>
                    <a:pt x="45" y="2"/>
                    <a:pt x="45" y="2"/>
                  </a:cubicBezTo>
                  <a:cubicBezTo>
                    <a:pt x="45" y="2"/>
                    <a:pt x="44" y="1"/>
                    <a:pt x="44" y="1"/>
                  </a:cubicBezTo>
                  <a:cubicBezTo>
                    <a:pt x="43" y="1"/>
                    <a:pt x="42" y="1"/>
                    <a:pt x="42" y="1"/>
                  </a:cubicBezTo>
                  <a:cubicBezTo>
                    <a:pt x="42" y="1"/>
                    <a:pt x="41" y="1"/>
                    <a:pt x="40" y="1"/>
                  </a:cubicBezTo>
                  <a:cubicBezTo>
                    <a:pt x="40" y="1"/>
                    <a:pt x="39" y="2"/>
                    <a:pt x="38" y="1"/>
                  </a:cubicBezTo>
                  <a:cubicBezTo>
                    <a:pt x="37" y="1"/>
                    <a:pt x="37" y="1"/>
                    <a:pt x="36" y="2"/>
                  </a:cubicBezTo>
                  <a:cubicBezTo>
                    <a:pt x="35" y="2"/>
                    <a:pt x="35" y="3"/>
                    <a:pt x="34" y="3"/>
                  </a:cubicBezTo>
                  <a:cubicBezTo>
                    <a:pt x="34" y="3"/>
                    <a:pt x="32" y="4"/>
                    <a:pt x="32" y="4"/>
                  </a:cubicBezTo>
                  <a:cubicBezTo>
                    <a:pt x="31" y="3"/>
                    <a:pt x="30" y="3"/>
                    <a:pt x="29" y="4"/>
                  </a:cubicBezTo>
                  <a:cubicBezTo>
                    <a:pt x="28" y="5"/>
                    <a:pt x="27" y="6"/>
                    <a:pt x="27" y="6"/>
                  </a:cubicBezTo>
                  <a:cubicBezTo>
                    <a:pt x="26" y="7"/>
                    <a:pt x="25" y="7"/>
                    <a:pt x="24" y="7"/>
                  </a:cubicBezTo>
                  <a:cubicBezTo>
                    <a:pt x="23" y="7"/>
                    <a:pt x="23" y="8"/>
                    <a:pt x="22" y="9"/>
                  </a:cubicBezTo>
                  <a:cubicBezTo>
                    <a:pt x="22" y="10"/>
                    <a:pt x="20" y="10"/>
                    <a:pt x="19" y="11"/>
                  </a:cubicBezTo>
                  <a:cubicBezTo>
                    <a:pt x="18" y="11"/>
                    <a:pt x="19" y="11"/>
                    <a:pt x="18" y="12"/>
                  </a:cubicBezTo>
                  <a:cubicBezTo>
                    <a:pt x="17" y="12"/>
                    <a:pt x="17" y="13"/>
                    <a:pt x="16" y="13"/>
                  </a:cubicBezTo>
                  <a:cubicBezTo>
                    <a:pt x="16" y="13"/>
                    <a:pt x="15" y="14"/>
                    <a:pt x="14" y="14"/>
                  </a:cubicBezTo>
                  <a:cubicBezTo>
                    <a:pt x="13" y="15"/>
                    <a:pt x="13" y="15"/>
                    <a:pt x="13" y="15"/>
                  </a:cubicBezTo>
                  <a:cubicBezTo>
                    <a:pt x="13" y="16"/>
                    <a:pt x="12" y="17"/>
                    <a:pt x="11" y="17"/>
                  </a:cubicBezTo>
                  <a:cubicBezTo>
                    <a:pt x="11" y="17"/>
                    <a:pt x="9" y="18"/>
                    <a:pt x="9" y="19"/>
                  </a:cubicBezTo>
                  <a:cubicBezTo>
                    <a:pt x="9" y="20"/>
                    <a:pt x="8" y="21"/>
                    <a:pt x="8" y="21"/>
                  </a:cubicBezTo>
                  <a:cubicBezTo>
                    <a:pt x="7" y="22"/>
                    <a:pt x="6" y="21"/>
                    <a:pt x="5" y="21"/>
                  </a:cubicBezTo>
                  <a:cubicBezTo>
                    <a:pt x="5" y="21"/>
                    <a:pt x="5" y="22"/>
                    <a:pt x="4" y="22"/>
                  </a:cubicBezTo>
                  <a:cubicBezTo>
                    <a:pt x="4" y="23"/>
                    <a:pt x="4" y="24"/>
                    <a:pt x="5" y="24"/>
                  </a:cubicBezTo>
                  <a:cubicBezTo>
                    <a:pt x="5" y="24"/>
                    <a:pt x="5" y="25"/>
                    <a:pt x="6" y="24"/>
                  </a:cubicBezTo>
                  <a:cubicBezTo>
                    <a:pt x="7" y="24"/>
                    <a:pt x="7" y="25"/>
                    <a:pt x="8" y="26"/>
                  </a:cubicBezTo>
                  <a:cubicBezTo>
                    <a:pt x="9" y="27"/>
                    <a:pt x="8" y="26"/>
                    <a:pt x="9" y="25"/>
                  </a:cubicBezTo>
                  <a:cubicBezTo>
                    <a:pt x="10" y="25"/>
                    <a:pt x="10" y="26"/>
                    <a:pt x="10" y="26"/>
                  </a:cubicBezTo>
                  <a:cubicBezTo>
                    <a:pt x="10" y="27"/>
                    <a:pt x="9" y="27"/>
                    <a:pt x="9" y="27"/>
                  </a:cubicBezTo>
                  <a:cubicBezTo>
                    <a:pt x="9" y="27"/>
                    <a:pt x="6" y="27"/>
                    <a:pt x="6" y="27"/>
                  </a:cubicBezTo>
                  <a:cubicBezTo>
                    <a:pt x="5" y="27"/>
                    <a:pt x="4" y="27"/>
                    <a:pt x="4" y="26"/>
                  </a:cubicBezTo>
                  <a:cubicBezTo>
                    <a:pt x="3" y="25"/>
                    <a:pt x="2" y="26"/>
                    <a:pt x="2" y="26"/>
                  </a:cubicBezTo>
                  <a:cubicBezTo>
                    <a:pt x="1" y="26"/>
                    <a:pt x="1" y="27"/>
                    <a:pt x="1" y="28"/>
                  </a:cubicBezTo>
                  <a:cubicBezTo>
                    <a:pt x="0" y="28"/>
                    <a:pt x="0" y="29"/>
                    <a:pt x="0" y="29"/>
                  </a:cubicBezTo>
                  <a:cubicBezTo>
                    <a:pt x="0" y="30"/>
                    <a:pt x="0" y="31"/>
                    <a:pt x="0" y="31"/>
                  </a:cubicBezTo>
                  <a:cubicBezTo>
                    <a:pt x="1" y="31"/>
                    <a:pt x="1" y="32"/>
                    <a:pt x="2" y="33"/>
                  </a:cubicBezTo>
                  <a:cubicBezTo>
                    <a:pt x="2" y="34"/>
                    <a:pt x="2" y="33"/>
                    <a:pt x="2" y="34"/>
                  </a:cubicBezTo>
                  <a:cubicBezTo>
                    <a:pt x="2" y="34"/>
                    <a:pt x="4" y="34"/>
                    <a:pt x="5" y="34"/>
                  </a:cubicBezTo>
                  <a:cubicBezTo>
                    <a:pt x="6" y="34"/>
                    <a:pt x="6" y="34"/>
                    <a:pt x="7" y="34"/>
                  </a:cubicBezTo>
                  <a:cubicBezTo>
                    <a:pt x="7" y="34"/>
                    <a:pt x="7" y="34"/>
                    <a:pt x="8" y="35"/>
                  </a:cubicBezTo>
                  <a:cubicBezTo>
                    <a:pt x="8" y="35"/>
                    <a:pt x="9" y="35"/>
                    <a:pt x="10" y="36"/>
                  </a:cubicBezTo>
                  <a:cubicBezTo>
                    <a:pt x="10" y="36"/>
                    <a:pt x="11" y="36"/>
                    <a:pt x="11" y="36"/>
                  </a:cubicBezTo>
                  <a:cubicBezTo>
                    <a:pt x="12" y="36"/>
                    <a:pt x="13" y="35"/>
                    <a:pt x="13" y="35"/>
                  </a:cubicBezTo>
                  <a:cubicBezTo>
                    <a:pt x="14" y="35"/>
                    <a:pt x="14" y="35"/>
                    <a:pt x="15" y="36"/>
                  </a:cubicBezTo>
                  <a:cubicBezTo>
                    <a:pt x="16" y="36"/>
                    <a:pt x="16" y="36"/>
                    <a:pt x="17" y="36"/>
                  </a:cubicBezTo>
                  <a:cubicBezTo>
                    <a:pt x="17" y="36"/>
                    <a:pt x="18" y="36"/>
                    <a:pt x="19" y="36"/>
                  </a:cubicBezTo>
                  <a:cubicBezTo>
                    <a:pt x="19" y="36"/>
                    <a:pt x="20" y="36"/>
                    <a:pt x="21" y="36"/>
                  </a:cubicBezTo>
                  <a:cubicBezTo>
                    <a:pt x="22" y="36"/>
                    <a:pt x="23" y="37"/>
                    <a:pt x="24" y="37"/>
                  </a:cubicBezTo>
                  <a:cubicBezTo>
                    <a:pt x="25" y="37"/>
                    <a:pt x="25" y="38"/>
                    <a:pt x="27" y="39"/>
                  </a:cubicBezTo>
                  <a:cubicBezTo>
                    <a:pt x="28" y="39"/>
                    <a:pt x="28" y="39"/>
                    <a:pt x="28" y="38"/>
                  </a:cubicBezTo>
                  <a:cubicBezTo>
                    <a:pt x="29" y="38"/>
                    <a:pt x="29" y="37"/>
                    <a:pt x="29" y="37"/>
                  </a:cubicBezTo>
                  <a:cubicBezTo>
                    <a:pt x="30" y="36"/>
                    <a:pt x="31" y="38"/>
                    <a:pt x="33" y="39"/>
                  </a:cubicBezTo>
                  <a:cubicBezTo>
                    <a:pt x="34" y="40"/>
                    <a:pt x="33" y="38"/>
                    <a:pt x="33" y="38"/>
                  </a:cubicBezTo>
                  <a:cubicBezTo>
                    <a:pt x="34" y="37"/>
                    <a:pt x="35" y="38"/>
                    <a:pt x="35" y="38"/>
                  </a:cubicBezTo>
                  <a:cubicBezTo>
                    <a:pt x="35" y="39"/>
                    <a:pt x="37" y="40"/>
                    <a:pt x="38" y="39"/>
                  </a:cubicBezTo>
                  <a:cubicBezTo>
                    <a:pt x="40" y="38"/>
                    <a:pt x="39" y="38"/>
                    <a:pt x="40" y="38"/>
                  </a:cubicBezTo>
                  <a:cubicBezTo>
                    <a:pt x="40" y="39"/>
                    <a:pt x="41" y="38"/>
                    <a:pt x="41" y="36"/>
                  </a:cubicBezTo>
                  <a:cubicBezTo>
                    <a:pt x="42" y="34"/>
                    <a:pt x="42" y="33"/>
                    <a:pt x="42" y="33"/>
                  </a:cubicBezTo>
                  <a:cubicBezTo>
                    <a:pt x="43" y="32"/>
                    <a:pt x="43" y="34"/>
                    <a:pt x="44" y="35"/>
                  </a:cubicBezTo>
                  <a:cubicBezTo>
                    <a:pt x="45" y="35"/>
                    <a:pt x="45" y="36"/>
                    <a:pt x="45" y="36"/>
                  </a:cubicBezTo>
                  <a:cubicBezTo>
                    <a:pt x="45" y="37"/>
                    <a:pt x="45" y="38"/>
                    <a:pt x="45" y="39"/>
                  </a:cubicBezTo>
                  <a:cubicBezTo>
                    <a:pt x="45" y="40"/>
                    <a:pt x="46" y="39"/>
                    <a:pt x="47" y="40"/>
                  </a:cubicBezTo>
                  <a:cubicBezTo>
                    <a:pt x="47" y="40"/>
                    <a:pt x="47" y="40"/>
                    <a:pt x="47" y="41"/>
                  </a:cubicBezTo>
                  <a:cubicBezTo>
                    <a:pt x="47" y="42"/>
                    <a:pt x="47" y="41"/>
                    <a:pt x="48" y="42"/>
                  </a:cubicBezTo>
                  <a:cubicBezTo>
                    <a:pt x="50" y="43"/>
                    <a:pt x="49" y="43"/>
                    <a:pt x="49" y="44"/>
                  </a:cubicBezTo>
                  <a:cubicBezTo>
                    <a:pt x="49" y="45"/>
                    <a:pt x="50" y="45"/>
                    <a:pt x="51" y="46"/>
                  </a:cubicBezTo>
                  <a:cubicBezTo>
                    <a:pt x="51" y="48"/>
                    <a:pt x="52" y="47"/>
                    <a:pt x="52" y="49"/>
                  </a:cubicBezTo>
                  <a:cubicBezTo>
                    <a:pt x="52" y="50"/>
                    <a:pt x="53" y="50"/>
                    <a:pt x="55" y="50"/>
                  </a:cubicBezTo>
                  <a:cubicBezTo>
                    <a:pt x="56" y="51"/>
                    <a:pt x="55" y="52"/>
                    <a:pt x="55" y="52"/>
                  </a:cubicBezTo>
                  <a:cubicBezTo>
                    <a:pt x="55" y="53"/>
                    <a:pt x="56" y="53"/>
                    <a:pt x="56" y="53"/>
                  </a:cubicBezTo>
                  <a:cubicBezTo>
                    <a:pt x="57" y="54"/>
                    <a:pt x="57" y="54"/>
                    <a:pt x="58" y="55"/>
                  </a:cubicBezTo>
                  <a:cubicBezTo>
                    <a:pt x="58" y="56"/>
                    <a:pt x="57" y="56"/>
                    <a:pt x="57" y="57"/>
                  </a:cubicBezTo>
                  <a:cubicBezTo>
                    <a:pt x="56" y="58"/>
                    <a:pt x="58" y="59"/>
                    <a:pt x="57" y="59"/>
                  </a:cubicBezTo>
                  <a:cubicBezTo>
                    <a:pt x="57" y="60"/>
                    <a:pt x="58" y="60"/>
                    <a:pt x="58" y="61"/>
                  </a:cubicBezTo>
                  <a:cubicBezTo>
                    <a:pt x="58" y="62"/>
                    <a:pt x="58" y="62"/>
                    <a:pt x="57" y="62"/>
                  </a:cubicBezTo>
                  <a:cubicBezTo>
                    <a:pt x="55" y="63"/>
                    <a:pt x="56" y="63"/>
                    <a:pt x="53" y="65"/>
                  </a:cubicBezTo>
                  <a:cubicBezTo>
                    <a:pt x="49" y="67"/>
                    <a:pt x="51" y="65"/>
                    <a:pt x="50" y="66"/>
                  </a:cubicBezTo>
                  <a:cubicBezTo>
                    <a:pt x="49" y="66"/>
                    <a:pt x="50" y="67"/>
                    <a:pt x="49" y="68"/>
                  </a:cubicBezTo>
                  <a:cubicBezTo>
                    <a:pt x="49" y="69"/>
                    <a:pt x="49" y="68"/>
                    <a:pt x="48" y="68"/>
                  </a:cubicBezTo>
                  <a:cubicBezTo>
                    <a:pt x="47" y="68"/>
                    <a:pt x="47" y="69"/>
                    <a:pt x="45" y="70"/>
                  </a:cubicBezTo>
                  <a:cubicBezTo>
                    <a:pt x="44" y="71"/>
                    <a:pt x="44" y="71"/>
                    <a:pt x="43" y="71"/>
                  </a:cubicBezTo>
                  <a:cubicBezTo>
                    <a:pt x="42" y="71"/>
                    <a:pt x="42" y="71"/>
                    <a:pt x="42" y="72"/>
                  </a:cubicBezTo>
                  <a:cubicBezTo>
                    <a:pt x="42" y="73"/>
                    <a:pt x="41" y="72"/>
                    <a:pt x="40" y="72"/>
                  </a:cubicBezTo>
                  <a:cubicBezTo>
                    <a:pt x="40" y="72"/>
                    <a:pt x="40" y="72"/>
                    <a:pt x="39" y="73"/>
                  </a:cubicBezTo>
                  <a:cubicBezTo>
                    <a:pt x="38" y="73"/>
                    <a:pt x="38" y="74"/>
                    <a:pt x="39" y="76"/>
                  </a:cubicBezTo>
                  <a:cubicBezTo>
                    <a:pt x="39" y="76"/>
                    <a:pt x="39" y="77"/>
                    <a:pt x="40" y="77"/>
                  </a:cubicBezTo>
                  <a:cubicBezTo>
                    <a:pt x="40" y="77"/>
                    <a:pt x="40" y="78"/>
                    <a:pt x="40" y="79"/>
                  </a:cubicBezTo>
                  <a:cubicBezTo>
                    <a:pt x="41" y="80"/>
                    <a:pt x="40" y="80"/>
                    <a:pt x="39" y="80"/>
                  </a:cubicBezTo>
                  <a:cubicBezTo>
                    <a:pt x="38" y="79"/>
                    <a:pt x="38" y="80"/>
                    <a:pt x="37" y="80"/>
                  </a:cubicBezTo>
                  <a:cubicBezTo>
                    <a:pt x="36" y="80"/>
                    <a:pt x="35" y="80"/>
                    <a:pt x="35" y="80"/>
                  </a:cubicBezTo>
                  <a:cubicBezTo>
                    <a:pt x="34" y="79"/>
                    <a:pt x="33" y="80"/>
                    <a:pt x="32" y="80"/>
                  </a:cubicBezTo>
                  <a:cubicBezTo>
                    <a:pt x="31" y="80"/>
                    <a:pt x="30" y="81"/>
                    <a:pt x="29" y="81"/>
                  </a:cubicBezTo>
                  <a:cubicBezTo>
                    <a:pt x="29" y="81"/>
                    <a:pt x="29" y="81"/>
                    <a:pt x="28" y="80"/>
                  </a:cubicBezTo>
                  <a:cubicBezTo>
                    <a:pt x="27" y="79"/>
                    <a:pt x="27" y="80"/>
                    <a:pt x="26" y="80"/>
                  </a:cubicBezTo>
                  <a:cubicBezTo>
                    <a:pt x="25" y="80"/>
                    <a:pt x="24" y="80"/>
                    <a:pt x="24" y="80"/>
                  </a:cubicBezTo>
                  <a:cubicBezTo>
                    <a:pt x="23" y="80"/>
                    <a:pt x="22" y="79"/>
                    <a:pt x="22" y="79"/>
                  </a:cubicBezTo>
                  <a:cubicBezTo>
                    <a:pt x="21" y="80"/>
                    <a:pt x="20" y="79"/>
                    <a:pt x="19" y="79"/>
                  </a:cubicBezTo>
                  <a:cubicBezTo>
                    <a:pt x="19" y="78"/>
                    <a:pt x="18" y="79"/>
                    <a:pt x="17" y="79"/>
                  </a:cubicBezTo>
                  <a:cubicBezTo>
                    <a:pt x="16" y="79"/>
                    <a:pt x="16" y="81"/>
                    <a:pt x="15" y="82"/>
                  </a:cubicBezTo>
                  <a:cubicBezTo>
                    <a:pt x="15" y="84"/>
                    <a:pt x="14" y="82"/>
                    <a:pt x="14" y="82"/>
                  </a:cubicBezTo>
                  <a:cubicBezTo>
                    <a:pt x="14" y="83"/>
                    <a:pt x="12" y="83"/>
                    <a:pt x="11" y="84"/>
                  </a:cubicBezTo>
                  <a:cubicBezTo>
                    <a:pt x="10" y="85"/>
                    <a:pt x="10" y="85"/>
                    <a:pt x="9" y="85"/>
                  </a:cubicBezTo>
                  <a:cubicBezTo>
                    <a:pt x="8" y="85"/>
                    <a:pt x="8" y="86"/>
                    <a:pt x="8" y="87"/>
                  </a:cubicBezTo>
                  <a:cubicBezTo>
                    <a:pt x="8" y="87"/>
                    <a:pt x="7" y="88"/>
                    <a:pt x="7" y="89"/>
                  </a:cubicBezTo>
                  <a:cubicBezTo>
                    <a:pt x="7" y="90"/>
                    <a:pt x="8" y="90"/>
                    <a:pt x="9" y="90"/>
                  </a:cubicBezTo>
                  <a:cubicBezTo>
                    <a:pt x="10" y="90"/>
                    <a:pt x="10" y="90"/>
                    <a:pt x="10" y="90"/>
                  </a:cubicBezTo>
                  <a:cubicBezTo>
                    <a:pt x="11" y="90"/>
                    <a:pt x="11" y="91"/>
                    <a:pt x="12" y="91"/>
                  </a:cubicBezTo>
                  <a:cubicBezTo>
                    <a:pt x="12" y="91"/>
                    <a:pt x="12" y="91"/>
                    <a:pt x="14" y="91"/>
                  </a:cubicBezTo>
                  <a:cubicBezTo>
                    <a:pt x="15" y="92"/>
                    <a:pt x="15" y="92"/>
                    <a:pt x="16" y="92"/>
                  </a:cubicBezTo>
                  <a:cubicBezTo>
                    <a:pt x="17" y="92"/>
                    <a:pt x="19" y="92"/>
                    <a:pt x="20" y="92"/>
                  </a:cubicBezTo>
                  <a:cubicBezTo>
                    <a:pt x="20" y="91"/>
                    <a:pt x="20" y="91"/>
                    <a:pt x="21" y="90"/>
                  </a:cubicBezTo>
                  <a:cubicBezTo>
                    <a:pt x="22" y="89"/>
                    <a:pt x="22" y="89"/>
                    <a:pt x="22" y="89"/>
                  </a:cubicBezTo>
                  <a:cubicBezTo>
                    <a:pt x="23" y="88"/>
                    <a:pt x="24" y="89"/>
                    <a:pt x="25" y="89"/>
                  </a:cubicBezTo>
                  <a:cubicBezTo>
                    <a:pt x="26" y="90"/>
                    <a:pt x="26" y="90"/>
                    <a:pt x="27" y="90"/>
                  </a:cubicBezTo>
                  <a:cubicBezTo>
                    <a:pt x="28" y="91"/>
                    <a:pt x="27" y="91"/>
                    <a:pt x="28" y="90"/>
                  </a:cubicBezTo>
                  <a:cubicBezTo>
                    <a:pt x="29" y="89"/>
                    <a:pt x="29" y="88"/>
                    <a:pt x="30" y="88"/>
                  </a:cubicBezTo>
                  <a:cubicBezTo>
                    <a:pt x="31" y="88"/>
                    <a:pt x="31" y="89"/>
                    <a:pt x="31" y="89"/>
                  </a:cubicBezTo>
                  <a:cubicBezTo>
                    <a:pt x="31" y="89"/>
                    <a:pt x="33" y="89"/>
                    <a:pt x="34" y="88"/>
                  </a:cubicBezTo>
                  <a:cubicBezTo>
                    <a:pt x="35" y="87"/>
                    <a:pt x="35" y="88"/>
                    <a:pt x="36" y="89"/>
                  </a:cubicBezTo>
                  <a:cubicBezTo>
                    <a:pt x="36" y="90"/>
                    <a:pt x="35" y="91"/>
                    <a:pt x="35" y="91"/>
                  </a:cubicBezTo>
                  <a:cubicBezTo>
                    <a:pt x="35" y="92"/>
                    <a:pt x="36" y="93"/>
                    <a:pt x="37" y="93"/>
                  </a:cubicBezTo>
                  <a:cubicBezTo>
                    <a:pt x="37" y="94"/>
                    <a:pt x="38" y="95"/>
                    <a:pt x="38" y="96"/>
                  </a:cubicBezTo>
                  <a:cubicBezTo>
                    <a:pt x="38" y="96"/>
                    <a:pt x="38" y="97"/>
                    <a:pt x="38" y="97"/>
                  </a:cubicBezTo>
                  <a:cubicBezTo>
                    <a:pt x="39" y="98"/>
                    <a:pt x="41" y="98"/>
                    <a:pt x="42" y="98"/>
                  </a:cubicBezTo>
                  <a:cubicBezTo>
                    <a:pt x="43" y="98"/>
                    <a:pt x="44" y="98"/>
                    <a:pt x="44" y="98"/>
                  </a:cubicBezTo>
                  <a:cubicBezTo>
                    <a:pt x="44" y="99"/>
                    <a:pt x="43" y="99"/>
                    <a:pt x="42" y="99"/>
                  </a:cubicBezTo>
                  <a:cubicBezTo>
                    <a:pt x="41" y="99"/>
                    <a:pt x="40" y="99"/>
                    <a:pt x="40" y="99"/>
                  </a:cubicBezTo>
                  <a:cubicBezTo>
                    <a:pt x="39" y="99"/>
                    <a:pt x="39" y="100"/>
                    <a:pt x="39" y="101"/>
                  </a:cubicBezTo>
                  <a:cubicBezTo>
                    <a:pt x="39" y="101"/>
                    <a:pt x="40" y="102"/>
                    <a:pt x="40" y="102"/>
                  </a:cubicBezTo>
                  <a:cubicBezTo>
                    <a:pt x="40" y="103"/>
                    <a:pt x="41" y="104"/>
                    <a:pt x="41" y="104"/>
                  </a:cubicBezTo>
                  <a:cubicBezTo>
                    <a:pt x="41" y="105"/>
                    <a:pt x="42" y="104"/>
                    <a:pt x="43" y="104"/>
                  </a:cubicBezTo>
                  <a:cubicBezTo>
                    <a:pt x="44" y="104"/>
                    <a:pt x="44" y="104"/>
                    <a:pt x="44" y="105"/>
                  </a:cubicBezTo>
                  <a:cubicBezTo>
                    <a:pt x="44" y="105"/>
                    <a:pt x="43" y="106"/>
                    <a:pt x="42" y="107"/>
                  </a:cubicBezTo>
                  <a:cubicBezTo>
                    <a:pt x="41" y="107"/>
                    <a:pt x="42" y="107"/>
                    <a:pt x="43" y="108"/>
                  </a:cubicBezTo>
                  <a:cubicBezTo>
                    <a:pt x="43" y="108"/>
                    <a:pt x="44" y="109"/>
                    <a:pt x="45" y="109"/>
                  </a:cubicBezTo>
                  <a:cubicBezTo>
                    <a:pt x="46" y="109"/>
                    <a:pt x="47" y="109"/>
                    <a:pt x="48" y="108"/>
                  </a:cubicBezTo>
                  <a:cubicBezTo>
                    <a:pt x="49" y="108"/>
                    <a:pt x="48" y="107"/>
                    <a:pt x="48" y="107"/>
                  </a:cubicBezTo>
                  <a:cubicBezTo>
                    <a:pt x="50" y="106"/>
                    <a:pt x="50" y="106"/>
                    <a:pt x="50" y="106"/>
                  </a:cubicBezTo>
                  <a:cubicBezTo>
                    <a:pt x="50" y="106"/>
                    <a:pt x="50" y="107"/>
                    <a:pt x="51" y="108"/>
                  </a:cubicBezTo>
                  <a:cubicBezTo>
                    <a:pt x="51" y="109"/>
                    <a:pt x="52" y="110"/>
                    <a:pt x="53" y="110"/>
                  </a:cubicBezTo>
                  <a:cubicBezTo>
                    <a:pt x="53" y="111"/>
                    <a:pt x="54" y="111"/>
                    <a:pt x="55" y="111"/>
                  </a:cubicBezTo>
                  <a:cubicBezTo>
                    <a:pt x="57" y="112"/>
                    <a:pt x="58" y="112"/>
                    <a:pt x="60" y="112"/>
                  </a:cubicBezTo>
                  <a:cubicBezTo>
                    <a:pt x="61" y="112"/>
                    <a:pt x="61" y="113"/>
                    <a:pt x="63" y="112"/>
                  </a:cubicBezTo>
                  <a:cubicBezTo>
                    <a:pt x="65" y="112"/>
                    <a:pt x="65" y="113"/>
                    <a:pt x="65" y="113"/>
                  </a:cubicBezTo>
                  <a:cubicBezTo>
                    <a:pt x="66" y="114"/>
                    <a:pt x="67" y="115"/>
                    <a:pt x="67" y="114"/>
                  </a:cubicBezTo>
                  <a:cubicBezTo>
                    <a:pt x="68" y="114"/>
                    <a:pt x="70" y="116"/>
                    <a:pt x="71" y="115"/>
                  </a:cubicBezTo>
                  <a:cubicBezTo>
                    <a:pt x="72" y="115"/>
                    <a:pt x="72" y="114"/>
                    <a:pt x="72" y="114"/>
                  </a:cubicBezTo>
                  <a:cubicBezTo>
                    <a:pt x="72" y="113"/>
                    <a:pt x="72" y="113"/>
                    <a:pt x="71" y="112"/>
                  </a:cubicBezTo>
                  <a:cubicBezTo>
                    <a:pt x="70" y="112"/>
                    <a:pt x="71" y="111"/>
                    <a:pt x="72" y="110"/>
                  </a:cubicBezTo>
                  <a:cubicBezTo>
                    <a:pt x="72" y="108"/>
                    <a:pt x="71" y="109"/>
                    <a:pt x="71" y="108"/>
                  </a:cubicBezTo>
                  <a:cubicBezTo>
                    <a:pt x="70" y="108"/>
                    <a:pt x="71" y="108"/>
                    <a:pt x="70" y="107"/>
                  </a:cubicBezTo>
                  <a:cubicBezTo>
                    <a:pt x="69" y="107"/>
                    <a:pt x="69" y="107"/>
                    <a:pt x="69" y="106"/>
                  </a:cubicBezTo>
                  <a:cubicBezTo>
                    <a:pt x="69" y="106"/>
                    <a:pt x="68" y="105"/>
                    <a:pt x="68" y="105"/>
                  </a:cubicBezTo>
                  <a:cubicBezTo>
                    <a:pt x="68" y="104"/>
                    <a:pt x="67" y="104"/>
                    <a:pt x="67" y="104"/>
                  </a:cubicBezTo>
                  <a:cubicBezTo>
                    <a:pt x="66" y="104"/>
                    <a:pt x="66" y="103"/>
                    <a:pt x="65" y="103"/>
                  </a:cubicBezTo>
                  <a:cubicBezTo>
                    <a:pt x="65" y="103"/>
                    <a:pt x="64" y="102"/>
                    <a:pt x="64" y="101"/>
                  </a:cubicBezTo>
                  <a:cubicBezTo>
                    <a:pt x="64" y="99"/>
                    <a:pt x="62" y="100"/>
                    <a:pt x="62" y="100"/>
                  </a:cubicBezTo>
                  <a:cubicBezTo>
                    <a:pt x="61" y="99"/>
                    <a:pt x="60" y="97"/>
                    <a:pt x="61" y="97"/>
                  </a:cubicBezTo>
                  <a:cubicBezTo>
                    <a:pt x="61" y="96"/>
                    <a:pt x="62" y="98"/>
                    <a:pt x="62" y="99"/>
                  </a:cubicBezTo>
                  <a:cubicBezTo>
                    <a:pt x="63" y="100"/>
                    <a:pt x="64" y="99"/>
                    <a:pt x="64" y="99"/>
                  </a:cubicBezTo>
                  <a:cubicBezTo>
                    <a:pt x="65" y="99"/>
                    <a:pt x="65" y="100"/>
                    <a:pt x="66" y="100"/>
                  </a:cubicBezTo>
                  <a:cubicBezTo>
                    <a:pt x="66" y="101"/>
                    <a:pt x="67" y="100"/>
                    <a:pt x="68" y="100"/>
                  </a:cubicBezTo>
                  <a:cubicBezTo>
                    <a:pt x="69" y="100"/>
                    <a:pt x="69" y="100"/>
                    <a:pt x="69" y="101"/>
                  </a:cubicBezTo>
                  <a:cubicBezTo>
                    <a:pt x="69" y="102"/>
                    <a:pt x="69" y="102"/>
                    <a:pt x="70" y="102"/>
                  </a:cubicBezTo>
                  <a:cubicBezTo>
                    <a:pt x="71" y="102"/>
                    <a:pt x="71" y="102"/>
                    <a:pt x="72" y="103"/>
                  </a:cubicBezTo>
                  <a:cubicBezTo>
                    <a:pt x="73" y="104"/>
                    <a:pt x="73" y="104"/>
                    <a:pt x="74" y="104"/>
                  </a:cubicBezTo>
                  <a:cubicBezTo>
                    <a:pt x="74" y="105"/>
                    <a:pt x="75" y="104"/>
                    <a:pt x="76" y="104"/>
                  </a:cubicBezTo>
                  <a:cubicBezTo>
                    <a:pt x="77" y="104"/>
                    <a:pt x="77" y="105"/>
                    <a:pt x="77" y="105"/>
                  </a:cubicBezTo>
                  <a:cubicBezTo>
                    <a:pt x="77" y="106"/>
                    <a:pt x="78" y="105"/>
                    <a:pt x="78" y="105"/>
                  </a:cubicBezTo>
                  <a:cubicBezTo>
                    <a:pt x="79" y="105"/>
                    <a:pt x="79" y="106"/>
                    <a:pt x="79" y="107"/>
                  </a:cubicBezTo>
                  <a:cubicBezTo>
                    <a:pt x="80" y="108"/>
                    <a:pt x="80" y="108"/>
                    <a:pt x="81" y="108"/>
                  </a:cubicBezTo>
                  <a:cubicBezTo>
                    <a:pt x="82" y="108"/>
                    <a:pt x="81" y="108"/>
                    <a:pt x="82" y="106"/>
                  </a:cubicBezTo>
                  <a:cubicBezTo>
                    <a:pt x="82" y="104"/>
                    <a:pt x="82" y="105"/>
                    <a:pt x="82" y="106"/>
                  </a:cubicBezTo>
                  <a:cubicBezTo>
                    <a:pt x="83" y="107"/>
                    <a:pt x="84" y="106"/>
                    <a:pt x="85" y="105"/>
                  </a:cubicBezTo>
                  <a:cubicBezTo>
                    <a:pt x="86" y="104"/>
                    <a:pt x="85" y="104"/>
                    <a:pt x="84" y="103"/>
                  </a:cubicBezTo>
                  <a:cubicBezTo>
                    <a:pt x="83" y="102"/>
                    <a:pt x="84" y="102"/>
                    <a:pt x="84" y="101"/>
                  </a:cubicBezTo>
                  <a:cubicBezTo>
                    <a:pt x="85" y="100"/>
                    <a:pt x="84" y="99"/>
                    <a:pt x="85" y="99"/>
                  </a:cubicBezTo>
                  <a:cubicBezTo>
                    <a:pt x="86" y="98"/>
                    <a:pt x="86" y="101"/>
                    <a:pt x="86" y="101"/>
                  </a:cubicBezTo>
                  <a:cubicBezTo>
                    <a:pt x="86" y="102"/>
                    <a:pt x="87" y="102"/>
                    <a:pt x="88" y="101"/>
                  </a:cubicBezTo>
                  <a:cubicBezTo>
                    <a:pt x="88" y="100"/>
                    <a:pt x="88" y="100"/>
                    <a:pt x="90" y="100"/>
                  </a:cubicBezTo>
                  <a:cubicBezTo>
                    <a:pt x="91" y="99"/>
                    <a:pt x="90" y="98"/>
                    <a:pt x="89" y="97"/>
                  </a:cubicBezTo>
                  <a:cubicBezTo>
                    <a:pt x="88" y="97"/>
                    <a:pt x="88" y="97"/>
                    <a:pt x="88" y="96"/>
                  </a:cubicBezTo>
                  <a:cubicBezTo>
                    <a:pt x="88" y="95"/>
                    <a:pt x="89" y="95"/>
                    <a:pt x="88" y="93"/>
                  </a:cubicBezTo>
                  <a:cubicBezTo>
                    <a:pt x="88" y="92"/>
                    <a:pt x="88" y="93"/>
                    <a:pt x="87" y="93"/>
                  </a:cubicBezTo>
                  <a:cubicBezTo>
                    <a:pt x="86" y="92"/>
                    <a:pt x="86" y="92"/>
                    <a:pt x="87" y="91"/>
                  </a:cubicBezTo>
                  <a:cubicBezTo>
                    <a:pt x="87" y="90"/>
                    <a:pt x="88" y="91"/>
                    <a:pt x="89" y="90"/>
                  </a:cubicBezTo>
                  <a:cubicBezTo>
                    <a:pt x="90" y="89"/>
                    <a:pt x="89" y="87"/>
                    <a:pt x="88" y="87"/>
                  </a:cubicBezTo>
                  <a:cubicBezTo>
                    <a:pt x="87" y="87"/>
                    <a:pt x="87" y="87"/>
                    <a:pt x="86" y="86"/>
                  </a:cubicBezTo>
                  <a:cubicBezTo>
                    <a:pt x="86" y="85"/>
                    <a:pt x="85" y="85"/>
                    <a:pt x="85" y="86"/>
                  </a:cubicBezTo>
                  <a:cubicBezTo>
                    <a:pt x="84" y="88"/>
                    <a:pt x="83" y="87"/>
                    <a:pt x="82" y="86"/>
                  </a:cubicBezTo>
                  <a:cubicBezTo>
                    <a:pt x="82" y="84"/>
                    <a:pt x="81" y="85"/>
                    <a:pt x="80" y="85"/>
                  </a:cubicBezTo>
                  <a:cubicBezTo>
                    <a:pt x="78" y="85"/>
                    <a:pt x="80" y="84"/>
                    <a:pt x="80" y="82"/>
                  </a:cubicBezTo>
                  <a:cubicBezTo>
                    <a:pt x="81" y="81"/>
                    <a:pt x="80" y="82"/>
                    <a:pt x="78" y="81"/>
                  </a:cubicBezTo>
                  <a:cubicBezTo>
                    <a:pt x="77" y="81"/>
                    <a:pt x="79" y="80"/>
                    <a:pt x="78" y="79"/>
                  </a:cubicBezTo>
                  <a:cubicBezTo>
                    <a:pt x="78" y="78"/>
                    <a:pt x="77" y="78"/>
                    <a:pt x="76" y="77"/>
                  </a:cubicBezTo>
                  <a:cubicBezTo>
                    <a:pt x="76" y="77"/>
                    <a:pt x="77" y="76"/>
                    <a:pt x="78" y="77"/>
                  </a:cubicBezTo>
                  <a:cubicBezTo>
                    <a:pt x="79" y="77"/>
                    <a:pt x="78" y="77"/>
                    <a:pt x="80" y="76"/>
                  </a:cubicBezTo>
                  <a:cubicBezTo>
                    <a:pt x="81" y="76"/>
                    <a:pt x="80" y="75"/>
                    <a:pt x="81" y="74"/>
                  </a:cubicBezTo>
                  <a:cubicBezTo>
                    <a:pt x="82" y="73"/>
                    <a:pt x="81" y="74"/>
                    <a:pt x="80" y="73"/>
                  </a:cubicBezTo>
                  <a:cubicBezTo>
                    <a:pt x="80" y="71"/>
                    <a:pt x="80" y="73"/>
                    <a:pt x="79" y="72"/>
                  </a:cubicBezTo>
                  <a:cubicBezTo>
                    <a:pt x="78" y="71"/>
                    <a:pt x="79" y="70"/>
                    <a:pt x="80" y="70"/>
                  </a:cubicBezTo>
                  <a:cubicBezTo>
                    <a:pt x="80" y="69"/>
                    <a:pt x="81" y="70"/>
                    <a:pt x="81" y="71"/>
                  </a:cubicBezTo>
                  <a:cubicBezTo>
                    <a:pt x="82" y="71"/>
                    <a:pt x="83" y="70"/>
                    <a:pt x="84" y="69"/>
                  </a:cubicBezTo>
                  <a:cubicBezTo>
                    <a:pt x="85" y="69"/>
                    <a:pt x="86" y="70"/>
                    <a:pt x="86" y="70"/>
                  </a:cubicBezTo>
                  <a:cubicBezTo>
                    <a:pt x="87" y="70"/>
                    <a:pt x="88" y="73"/>
                    <a:pt x="89" y="74"/>
                  </a:cubicBezTo>
                  <a:cubicBezTo>
                    <a:pt x="89" y="75"/>
                    <a:pt x="90" y="75"/>
                    <a:pt x="91" y="74"/>
                  </a:cubicBezTo>
                  <a:cubicBezTo>
                    <a:pt x="93" y="74"/>
                    <a:pt x="92" y="75"/>
                    <a:pt x="91" y="76"/>
                  </a:cubicBezTo>
                  <a:cubicBezTo>
                    <a:pt x="90" y="76"/>
                    <a:pt x="90" y="77"/>
                    <a:pt x="90" y="77"/>
                  </a:cubicBezTo>
                  <a:cubicBezTo>
                    <a:pt x="89" y="77"/>
                    <a:pt x="89" y="78"/>
                    <a:pt x="90" y="79"/>
                  </a:cubicBezTo>
                  <a:cubicBezTo>
                    <a:pt x="91" y="80"/>
                    <a:pt x="91" y="80"/>
                    <a:pt x="92" y="81"/>
                  </a:cubicBezTo>
                  <a:cubicBezTo>
                    <a:pt x="92" y="82"/>
                    <a:pt x="92" y="82"/>
                    <a:pt x="93" y="83"/>
                  </a:cubicBezTo>
                  <a:cubicBezTo>
                    <a:pt x="93" y="83"/>
                    <a:pt x="94" y="83"/>
                    <a:pt x="96" y="83"/>
                  </a:cubicBezTo>
                  <a:cubicBezTo>
                    <a:pt x="97" y="83"/>
                    <a:pt x="97" y="84"/>
                    <a:pt x="97" y="85"/>
                  </a:cubicBezTo>
                  <a:cubicBezTo>
                    <a:pt x="97" y="86"/>
                    <a:pt x="99" y="85"/>
                    <a:pt x="100" y="85"/>
                  </a:cubicBezTo>
                  <a:cubicBezTo>
                    <a:pt x="101" y="85"/>
                    <a:pt x="101" y="84"/>
                    <a:pt x="100" y="83"/>
                  </a:cubicBezTo>
                  <a:cubicBezTo>
                    <a:pt x="99" y="82"/>
                    <a:pt x="101" y="83"/>
                    <a:pt x="102" y="82"/>
                  </a:cubicBezTo>
                  <a:cubicBezTo>
                    <a:pt x="103" y="82"/>
                    <a:pt x="102" y="81"/>
                    <a:pt x="102" y="80"/>
                  </a:cubicBezTo>
                  <a:cubicBezTo>
                    <a:pt x="102" y="78"/>
                    <a:pt x="103" y="77"/>
                    <a:pt x="103" y="77"/>
                  </a:cubicBezTo>
                  <a:cubicBezTo>
                    <a:pt x="103" y="77"/>
                    <a:pt x="103" y="78"/>
                    <a:pt x="103" y="79"/>
                  </a:cubicBezTo>
                  <a:cubicBezTo>
                    <a:pt x="103" y="80"/>
                    <a:pt x="105" y="79"/>
                    <a:pt x="105" y="79"/>
                  </a:cubicBezTo>
                  <a:cubicBezTo>
                    <a:pt x="106" y="78"/>
                    <a:pt x="106" y="77"/>
                    <a:pt x="107" y="77"/>
                  </a:cubicBezTo>
                  <a:cubicBezTo>
                    <a:pt x="108" y="77"/>
                    <a:pt x="108" y="78"/>
                    <a:pt x="109" y="78"/>
                  </a:cubicBezTo>
                  <a:cubicBezTo>
                    <a:pt x="109" y="78"/>
                    <a:pt x="110" y="77"/>
                    <a:pt x="110" y="76"/>
                  </a:cubicBezTo>
                  <a:cubicBezTo>
                    <a:pt x="110" y="76"/>
                    <a:pt x="111" y="75"/>
                    <a:pt x="111" y="75"/>
                  </a:cubicBezTo>
                  <a:cubicBezTo>
                    <a:pt x="111" y="75"/>
                    <a:pt x="112" y="74"/>
                    <a:pt x="112" y="73"/>
                  </a:cubicBezTo>
                  <a:cubicBezTo>
                    <a:pt x="112" y="71"/>
                    <a:pt x="112" y="73"/>
                    <a:pt x="111" y="72"/>
                  </a:cubicBezTo>
                  <a:cubicBezTo>
                    <a:pt x="110" y="72"/>
                    <a:pt x="111" y="71"/>
                    <a:pt x="111" y="70"/>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34" name="Freeform 113"/>
            <p:cNvSpPr/>
            <p:nvPr/>
          </p:nvSpPr>
          <p:spPr bwMode="auto">
            <a:xfrm>
              <a:off x="2341708" y="2644445"/>
              <a:ext cx="16440" cy="12114"/>
            </a:xfrm>
            <a:custGeom>
              <a:avLst/>
              <a:gdLst>
                <a:gd name="T0" fmla="*/ 1 w 8"/>
                <a:gd name="T1" fmla="*/ 2 h 6"/>
                <a:gd name="T2" fmla="*/ 1 w 8"/>
                <a:gd name="T3" fmla="*/ 4 h 6"/>
                <a:gd name="T4" fmla="*/ 4 w 8"/>
                <a:gd name="T5" fmla="*/ 4 h 6"/>
                <a:gd name="T6" fmla="*/ 6 w 8"/>
                <a:gd name="T7" fmla="*/ 5 h 6"/>
                <a:gd name="T8" fmla="*/ 8 w 8"/>
                <a:gd name="T9" fmla="*/ 4 h 6"/>
                <a:gd name="T10" fmla="*/ 7 w 8"/>
                <a:gd name="T11" fmla="*/ 2 h 6"/>
                <a:gd name="T12" fmla="*/ 5 w 8"/>
                <a:gd name="T13" fmla="*/ 1 h 6"/>
                <a:gd name="T14" fmla="*/ 3 w 8"/>
                <a:gd name="T15" fmla="*/ 0 h 6"/>
                <a:gd name="T16" fmla="*/ 2 w 8"/>
                <a:gd name="T17" fmla="*/ 2 h 6"/>
                <a:gd name="T18" fmla="*/ 1 w 8"/>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
                  <a:moveTo>
                    <a:pt x="1" y="2"/>
                  </a:moveTo>
                  <a:cubicBezTo>
                    <a:pt x="1" y="3"/>
                    <a:pt x="0" y="4"/>
                    <a:pt x="1" y="4"/>
                  </a:cubicBezTo>
                  <a:cubicBezTo>
                    <a:pt x="3" y="4"/>
                    <a:pt x="4" y="3"/>
                    <a:pt x="4" y="4"/>
                  </a:cubicBezTo>
                  <a:cubicBezTo>
                    <a:pt x="5" y="5"/>
                    <a:pt x="5" y="6"/>
                    <a:pt x="6" y="5"/>
                  </a:cubicBezTo>
                  <a:cubicBezTo>
                    <a:pt x="7" y="5"/>
                    <a:pt x="7" y="5"/>
                    <a:pt x="8" y="4"/>
                  </a:cubicBezTo>
                  <a:cubicBezTo>
                    <a:pt x="8" y="3"/>
                    <a:pt x="8" y="2"/>
                    <a:pt x="7" y="2"/>
                  </a:cubicBezTo>
                  <a:cubicBezTo>
                    <a:pt x="6" y="2"/>
                    <a:pt x="6" y="2"/>
                    <a:pt x="5" y="1"/>
                  </a:cubicBezTo>
                  <a:cubicBezTo>
                    <a:pt x="4" y="0"/>
                    <a:pt x="4" y="0"/>
                    <a:pt x="3" y="0"/>
                  </a:cubicBezTo>
                  <a:cubicBezTo>
                    <a:pt x="3" y="0"/>
                    <a:pt x="3" y="1"/>
                    <a:pt x="2" y="2"/>
                  </a:cubicBezTo>
                  <a:cubicBezTo>
                    <a:pt x="2" y="2"/>
                    <a:pt x="1" y="2"/>
                    <a:pt x="1" y="2"/>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35" name="Freeform 114"/>
            <p:cNvSpPr/>
            <p:nvPr/>
          </p:nvSpPr>
          <p:spPr bwMode="auto">
            <a:xfrm>
              <a:off x="2341708" y="2635793"/>
              <a:ext cx="8653" cy="6057"/>
            </a:xfrm>
            <a:custGeom>
              <a:avLst/>
              <a:gdLst>
                <a:gd name="T0" fmla="*/ 2 w 4"/>
                <a:gd name="T1" fmla="*/ 0 h 3"/>
                <a:gd name="T2" fmla="*/ 0 w 4"/>
                <a:gd name="T3" fmla="*/ 1 h 3"/>
                <a:gd name="T4" fmla="*/ 1 w 4"/>
                <a:gd name="T5" fmla="*/ 3 h 3"/>
                <a:gd name="T6" fmla="*/ 3 w 4"/>
                <a:gd name="T7" fmla="*/ 2 h 3"/>
                <a:gd name="T8" fmla="*/ 3 w 4"/>
                <a:gd name="T9" fmla="*/ 1 h 3"/>
                <a:gd name="T10" fmla="*/ 2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2" y="0"/>
                  </a:moveTo>
                  <a:cubicBezTo>
                    <a:pt x="2" y="0"/>
                    <a:pt x="0" y="0"/>
                    <a:pt x="0" y="1"/>
                  </a:cubicBezTo>
                  <a:cubicBezTo>
                    <a:pt x="0" y="2"/>
                    <a:pt x="1" y="3"/>
                    <a:pt x="1" y="3"/>
                  </a:cubicBezTo>
                  <a:cubicBezTo>
                    <a:pt x="2" y="3"/>
                    <a:pt x="3" y="3"/>
                    <a:pt x="3" y="2"/>
                  </a:cubicBezTo>
                  <a:cubicBezTo>
                    <a:pt x="3" y="2"/>
                    <a:pt x="3" y="2"/>
                    <a:pt x="3" y="1"/>
                  </a:cubicBezTo>
                  <a:cubicBezTo>
                    <a:pt x="4" y="0"/>
                    <a:pt x="2" y="0"/>
                    <a:pt x="2" y="0"/>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36" name="Freeform 115"/>
            <p:cNvSpPr/>
            <p:nvPr/>
          </p:nvSpPr>
          <p:spPr bwMode="auto">
            <a:xfrm>
              <a:off x="2331325" y="2628005"/>
              <a:ext cx="16440" cy="7787"/>
            </a:xfrm>
            <a:custGeom>
              <a:avLst/>
              <a:gdLst>
                <a:gd name="T0" fmla="*/ 5 w 8"/>
                <a:gd name="T1" fmla="*/ 0 h 4"/>
                <a:gd name="T2" fmla="*/ 4 w 8"/>
                <a:gd name="T3" fmla="*/ 1 h 4"/>
                <a:gd name="T4" fmla="*/ 2 w 8"/>
                <a:gd name="T5" fmla="*/ 2 h 4"/>
                <a:gd name="T6" fmla="*/ 1 w 8"/>
                <a:gd name="T7" fmla="*/ 2 h 4"/>
                <a:gd name="T8" fmla="*/ 4 w 8"/>
                <a:gd name="T9" fmla="*/ 3 h 4"/>
                <a:gd name="T10" fmla="*/ 5 w 8"/>
                <a:gd name="T11" fmla="*/ 3 h 4"/>
                <a:gd name="T12" fmla="*/ 7 w 8"/>
                <a:gd name="T13" fmla="*/ 2 h 4"/>
                <a:gd name="T14" fmla="*/ 5 w 8"/>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4">
                  <a:moveTo>
                    <a:pt x="5" y="0"/>
                  </a:moveTo>
                  <a:cubicBezTo>
                    <a:pt x="4" y="0"/>
                    <a:pt x="5" y="0"/>
                    <a:pt x="4" y="1"/>
                  </a:cubicBezTo>
                  <a:cubicBezTo>
                    <a:pt x="2" y="1"/>
                    <a:pt x="3" y="2"/>
                    <a:pt x="2" y="2"/>
                  </a:cubicBezTo>
                  <a:cubicBezTo>
                    <a:pt x="1" y="2"/>
                    <a:pt x="1" y="2"/>
                    <a:pt x="1" y="2"/>
                  </a:cubicBezTo>
                  <a:cubicBezTo>
                    <a:pt x="0" y="3"/>
                    <a:pt x="3" y="4"/>
                    <a:pt x="4" y="3"/>
                  </a:cubicBezTo>
                  <a:cubicBezTo>
                    <a:pt x="4" y="2"/>
                    <a:pt x="4" y="3"/>
                    <a:pt x="5" y="3"/>
                  </a:cubicBezTo>
                  <a:cubicBezTo>
                    <a:pt x="5" y="3"/>
                    <a:pt x="8" y="3"/>
                    <a:pt x="7" y="2"/>
                  </a:cubicBezTo>
                  <a:cubicBezTo>
                    <a:pt x="6" y="1"/>
                    <a:pt x="6" y="1"/>
                    <a:pt x="5" y="0"/>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37" name="Freeform 116"/>
            <p:cNvSpPr/>
            <p:nvPr/>
          </p:nvSpPr>
          <p:spPr bwMode="auto">
            <a:xfrm>
              <a:off x="2288928" y="2505140"/>
              <a:ext cx="25958" cy="24227"/>
            </a:xfrm>
            <a:custGeom>
              <a:avLst/>
              <a:gdLst>
                <a:gd name="T0" fmla="*/ 12 w 13"/>
                <a:gd name="T1" fmla="*/ 3 h 12"/>
                <a:gd name="T2" fmla="*/ 12 w 13"/>
                <a:gd name="T3" fmla="*/ 1 h 12"/>
                <a:gd name="T4" fmla="*/ 10 w 13"/>
                <a:gd name="T5" fmla="*/ 0 h 12"/>
                <a:gd name="T6" fmla="*/ 8 w 13"/>
                <a:gd name="T7" fmla="*/ 1 h 12"/>
                <a:gd name="T8" fmla="*/ 7 w 13"/>
                <a:gd name="T9" fmla="*/ 3 h 12"/>
                <a:gd name="T10" fmla="*/ 5 w 13"/>
                <a:gd name="T11" fmla="*/ 4 h 12"/>
                <a:gd name="T12" fmla="*/ 3 w 13"/>
                <a:gd name="T13" fmla="*/ 4 h 12"/>
                <a:gd name="T14" fmla="*/ 2 w 13"/>
                <a:gd name="T15" fmla="*/ 5 h 12"/>
                <a:gd name="T16" fmla="*/ 0 w 13"/>
                <a:gd name="T17" fmla="*/ 7 h 12"/>
                <a:gd name="T18" fmla="*/ 2 w 13"/>
                <a:gd name="T19" fmla="*/ 9 h 12"/>
                <a:gd name="T20" fmla="*/ 5 w 13"/>
                <a:gd name="T21" fmla="*/ 11 h 12"/>
                <a:gd name="T22" fmla="*/ 6 w 13"/>
                <a:gd name="T23" fmla="*/ 9 h 12"/>
                <a:gd name="T24" fmla="*/ 8 w 13"/>
                <a:gd name="T25" fmla="*/ 7 h 12"/>
                <a:gd name="T26" fmla="*/ 11 w 13"/>
                <a:gd name="T27" fmla="*/ 5 h 12"/>
                <a:gd name="T28" fmla="*/ 12 w 13"/>
                <a:gd name="T2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2">
                  <a:moveTo>
                    <a:pt x="12" y="3"/>
                  </a:moveTo>
                  <a:cubicBezTo>
                    <a:pt x="13" y="2"/>
                    <a:pt x="13" y="1"/>
                    <a:pt x="12" y="1"/>
                  </a:cubicBezTo>
                  <a:cubicBezTo>
                    <a:pt x="11" y="0"/>
                    <a:pt x="12" y="0"/>
                    <a:pt x="10" y="0"/>
                  </a:cubicBezTo>
                  <a:cubicBezTo>
                    <a:pt x="9" y="1"/>
                    <a:pt x="9" y="1"/>
                    <a:pt x="8" y="1"/>
                  </a:cubicBezTo>
                  <a:cubicBezTo>
                    <a:pt x="8" y="2"/>
                    <a:pt x="7" y="3"/>
                    <a:pt x="7" y="3"/>
                  </a:cubicBezTo>
                  <a:cubicBezTo>
                    <a:pt x="6" y="3"/>
                    <a:pt x="6" y="4"/>
                    <a:pt x="5" y="4"/>
                  </a:cubicBezTo>
                  <a:cubicBezTo>
                    <a:pt x="4" y="4"/>
                    <a:pt x="4" y="4"/>
                    <a:pt x="3" y="4"/>
                  </a:cubicBezTo>
                  <a:cubicBezTo>
                    <a:pt x="3" y="5"/>
                    <a:pt x="3" y="5"/>
                    <a:pt x="2" y="5"/>
                  </a:cubicBezTo>
                  <a:cubicBezTo>
                    <a:pt x="1" y="5"/>
                    <a:pt x="1" y="7"/>
                    <a:pt x="0" y="7"/>
                  </a:cubicBezTo>
                  <a:cubicBezTo>
                    <a:pt x="0" y="7"/>
                    <a:pt x="1" y="8"/>
                    <a:pt x="2" y="9"/>
                  </a:cubicBezTo>
                  <a:cubicBezTo>
                    <a:pt x="2" y="10"/>
                    <a:pt x="4" y="12"/>
                    <a:pt x="5" y="11"/>
                  </a:cubicBezTo>
                  <a:cubicBezTo>
                    <a:pt x="6" y="10"/>
                    <a:pt x="6" y="10"/>
                    <a:pt x="6" y="9"/>
                  </a:cubicBezTo>
                  <a:cubicBezTo>
                    <a:pt x="7" y="8"/>
                    <a:pt x="7" y="8"/>
                    <a:pt x="8" y="7"/>
                  </a:cubicBezTo>
                  <a:cubicBezTo>
                    <a:pt x="9" y="7"/>
                    <a:pt x="10" y="6"/>
                    <a:pt x="11" y="5"/>
                  </a:cubicBezTo>
                  <a:cubicBezTo>
                    <a:pt x="12" y="4"/>
                    <a:pt x="12" y="4"/>
                    <a:pt x="12" y="3"/>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38" name="Freeform 117"/>
            <p:cNvSpPr/>
            <p:nvPr/>
          </p:nvSpPr>
          <p:spPr bwMode="auto">
            <a:xfrm>
              <a:off x="2323538" y="2619353"/>
              <a:ext cx="18170" cy="10383"/>
            </a:xfrm>
            <a:custGeom>
              <a:avLst/>
              <a:gdLst>
                <a:gd name="T0" fmla="*/ 3 w 9"/>
                <a:gd name="T1" fmla="*/ 3 h 5"/>
                <a:gd name="T2" fmla="*/ 2 w 9"/>
                <a:gd name="T3" fmla="*/ 5 h 5"/>
                <a:gd name="T4" fmla="*/ 6 w 9"/>
                <a:gd name="T5" fmla="*/ 3 h 5"/>
                <a:gd name="T6" fmla="*/ 8 w 9"/>
                <a:gd name="T7" fmla="*/ 2 h 5"/>
                <a:gd name="T8" fmla="*/ 6 w 9"/>
                <a:gd name="T9" fmla="*/ 0 h 5"/>
                <a:gd name="T10" fmla="*/ 4 w 9"/>
                <a:gd name="T11" fmla="*/ 1 h 5"/>
                <a:gd name="T12" fmla="*/ 3 w 9"/>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3" y="3"/>
                  </a:moveTo>
                  <a:cubicBezTo>
                    <a:pt x="2" y="4"/>
                    <a:pt x="0" y="5"/>
                    <a:pt x="2" y="5"/>
                  </a:cubicBezTo>
                  <a:cubicBezTo>
                    <a:pt x="3" y="4"/>
                    <a:pt x="6" y="3"/>
                    <a:pt x="6" y="3"/>
                  </a:cubicBezTo>
                  <a:cubicBezTo>
                    <a:pt x="7" y="2"/>
                    <a:pt x="8" y="3"/>
                    <a:pt x="8" y="2"/>
                  </a:cubicBezTo>
                  <a:cubicBezTo>
                    <a:pt x="9" y="2"/>
                    <a:pt x="6" y="0"/>
                    <a:pt x="6" y="0"/>
                  </a:cubicBezTo>
                  <a:cubicBezTo>
                    <a:pt x="6" y="0"/>
                    <a:pt x="4" y="1"/>
                    <a:pt x="4" y="1"/>
                  </a:cubicBezTo>
                  <a:cubicBezTo>
                    <a:pt x="3" y="2"/>
                    <a:pt x="5" y="2"/>
                    <a:pt x="3" y="3"/>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39" name="Freeform 118"/>
            <p:cNvSpPr/>
            <p:nvPr/>
          </p:nvSpPr>
          <p:spPr bwMode="auto">
            <a:xfrm>
              <a:off x="2305367" y="2619353"/>
              <a:ext cx="19901" cy="14709"/>
            </a:xfrm>
            <a:custGeom>
              <a:avLst/>
              <a:gdLst>
                <a:gd name="T0" fmla="*/ 5 w 10"/>
                <a:gd name="T1" fmla="*/ 3 h 7"/>
                <a:gd name="T2" fmla="*/ 2 w 10"/>
                <a:gd name="T3" fmla="*/ 4 h 7"/>
                <a:gd name="T4" fmla="*/ 1 w 10"/>
                <a:gd name="T5" fmla="*/ 6 h 7"/>
                <a:gd name="T6" fmla="*/ 5 w 10"/>
                <a:gd name="T7" fmla="*/ 6 h 7"/>
                <a:gd name="T8" fmla="*/ 5 w 10"/>
                <a:gd name="T9" fmla="*/ 4 h 7"/>
                <a:gd name="T10" fmla="*/ 7 w 10"/>
                <a:gd name="T11" fmla="*/ 4 h 7"/>
                <a:gd name="T12" fmla="*/ 8 w 10"/>
                <a:gd name="T13" fmla="*/ 3 h 7"/>
                <a:gd name="T14" fmla="*/ 10 w 10"/>
                <a:gd name="T15" fmla="*/ 1 h 7"/>
                <a:gd name="T16" fmla="*/ 6 w 10"/>
                <a:gd name="T17" fmla="*/ 2 h 7"/>
                <a:gd name="T18" fmla="*/ 5 w 10"/>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
                  <a:moveTo>
                    <a:pt x="5" y="3"/>
                  </a:moveTo>
                  <a:cubicBezTo>
                    <a:pt x="4" y="4"/>
                    <a:pt x="3" y="4"/>
                    <a:pt x="2" y="4"/>
                  </a:cubicBezTo>
                  <a:cubicBezTo>
                    <a:pt x="1" y="4"/>
                    <a:pt x="0" y="5"/>
                    <a:pt x="1" y="6"/>
                  </a:cubicBezTo>
                  <a:cubicBezTo>
                    <a:pt x="2" y="6"/>
                    <a:pt x="4" y="7"/>
                    <a:pt x="5" y="6"/>
                  </a:cubicBezTo>
                  <a:cubicBezTo>
                    <a:pt x="5" y="5"/>
                    <a:pt x="5" y="4"/>
                    <a:pt x="5" y="4"/>
                  </a:cubicBezTo>
                  <a:cubicBezTo>
                    <a:pt x="6" y="4"/>
                    <a:pt x="7" y="4"/>
                    <a:pt x="7" y="4"/>
                  </a:cubicBezTo>
                  <a:cubicBezTo>
                    <a:pt x="8" y="4"/>
                    <a:pt x="8" y="3"/>
                    <a:pt x="8" y="3"/>
                  </a:cubicBezTo>
                  <a:cubicBezTo>
                    <a:pt x="9" y="2"/>
                    <a:pt x="10" y="2"/>
                    <a:pt x="10" y="1"/>
                  </a:cubicBezTo>
                  <a:cubicBezTo>
                    <a:pt x="10" y="0"/>
                    <a:pt x="7" y="1"/>
                    <a:pt x="6" y="2"/>
                  </a:cubicBezTo>
                  <a:cubicBezTo>
                    <a:pt x="5" y="3"/>
                    <a:pt x="6" y="2"/>
                    <a:pt x="5" y="3"/>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40" name="Freeform 119"/>
            <p:cNvSpPr/>
            <p:nvPr/>
          </p:nvSpPr>
          <p:spPr bwMode="auto">
            <a:xfrm>
              <a:off x="2260374" y="2731835"/>
              <a:ext cx="9518" cy="10383"/>
            </a:xfrm>
            <a:custGeom>
              <a:avLst/>
              <a:gdLst>
                <a:gd name="T0" fmla="*/ 4 w 5"/>
                <a:gd name="T1" fmla="*/ 0 h 5"/>
                <a:gd name="T2" fmla="*/ 1 w 5"/>
                <a:gd name="T3" fmla="*/ 0 h 5"/>
                <a:gd name="T4" fmla="*/ 1 w 5"/>
                <a:gd name="T5" fmla="*/ 3 h 5"/>
                <a:gd name="T6" fmla="*/ 2 w 5"/>
                <a:gd name="T7" fmla="*/ 5 h 5"/>
                <a:gd name="T8" fmla="*/ 4 w 5"/>
                <a:gd name="T9" fmla="*/ 4 h 5"/>
                <a:gd name="T10" fmla="*/ 4 w 5"/>
                <a:gd name="T11" fmla="*/ 1 h 5"/>
                <a:gd name="T12" fmla="*/ 4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0"/>
                  </a:moveTo>
                  <a:cubicBezTo>
                    <a:pt x="2" y="0"/>
                    <a:pt x="1" y="0"/>
                    <a:pt x="1" y="0"/>
                  </a:cubicBezTo>
                  <a:cubicBezTo>
                    <a:pt x="1" y="0"/>
                    <a:pt x="0" y="2"/>
                    <a:pt x="1" y="3"/>
                  </a:cubicBezTo>
                  <a:cubicBezTo>
                    <a:pt x="1" y="3"/>
                    <a:pt x="1" y="5"/>
                    <a:pt x="2" y="5"/>
                  </a:cubicBezTo>
                  <a:cubicBezTo>
                    <a:pt x="3" y="4"/>
                    <a:pt x="4" y="5"/>
                    <a:pt x="4" y="4"/>
                  </a:cubicBezTo>
                  <a:cubicBezTo>
                    <a:pt x="4" y="3"/>
                    <a:pt x="4" y="2"/>
                    <a:pt x="4" y="1"/>
                  </a:cubicBezTo>
                  <a:cubicBezTo>
                    <a:pt x="4" y="1"/>
                    <a:pt x="5" y="1"/>
                    <a:pt x="4" y="0"/>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41" name="Freeform 120"/>
            <p:cNvSpPr/>
            <p:nvPr/>
          </p:nvSpPr>
          <p:spPr bwMode="auto">
            <a:xfrm>
              <a:off x="2121069" y="327694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42" name="Freeform 121"/>
            <p:cNvSpPr/>
            <p:nvPr/>
          </p:nvSpPr>
          <p:spPr bwMode="auto">
            <a:xfrm>
              <a:off x="1968785" y="3549498"/>
              <a:ext cx="167859" cy="67490"/>
            </a:xfrm>
            <a:custGeom>
              <a:avLst/>
              <a:gdLst>
                <a:gd name="T0" fmla="*/ 70 w 82"/>
                <a:gd name="T1" fmla="*/ 33 h 33"/>
                <a:gd name="T2" fmla="*/ 75 w 82"/>
                <a:gd name="T3" fmla="*/ 31 h 33"/>
                <a:gd name="T4" fmla="*/ 80 w 82"/>
                <a:gd name="T5" fmla="*/ 31 h 33"/>
                <a:gd name="T6" fmla="*/ 81 w 82"/>
                <a:gd name="T7" fmla="*/ 27 h 33"/>
                <a:gd name="T8" fmla="*/ 76 w 82"/>
                <a:gd name="T9" fmla="*/ 24 h 33"/>
                <a:gd name="T10" fmla="*/ 71 w 82"/>
                <a:gd name="T11" fmla="*/ 24 h 33"/>
                <a:gd name="T12" fmla="*/ 70 w 82"/>
                <a:gd name="T13" fmla="*/ 22 h 33"/>
                <a:gd name="T14" fmla="*/ 67 w 82"/>
                <a:gd name="T15" fmla="*/ 20 h 33"/>
                <a:gd name="T16" fmla="*/ 63 w 82"/>
                <a:gd name="T17" fmla="*/ 19 h 33"/>
                <a:gd name="T18" fmla="*/ 59 w 82"/>
                <a:gd name="T19" fmla="*/ 16 h 33"/>
                <a:gd name="T20" fmla="*/ 55 w 82"/>
                <a:gd name="T21" fmla="*/ 14 h 33"/>
                <a:gd name="T22" fmla="*/ 53 w 82"/>
                <a:gd name="T23" fmla="*/ 12 h 33"/>
                <a:gd name="T24" fmla="*/ 48 w 82"/>
                <a:gd name="T25" fmla="*/ 10 h 33"/>
                <a:gd name="T26" fmla="*/ 42 w 82"/>
                <a:gd name="T27" fmla="*/ 8 h 33"/>
                <a:gd name="T28" fmla="*/ 39 w 82"/>
                <a:gd name="T29" fmla="*/ 6 h 33"/>
                <a:gd name="T30" fmla="*/ 36 w 82"/>
                <a:gd name="T31" fmla="*/ 2 h 33"/>
                <a:gd name="T32" fmla="*/ 28 w 82"/>
                <a:gd name="T33" fmla="*/ 1 h 33"/>
                <a:gd name="T34" fmla="*/ 17 w 82"/>
                <a:gd name="T35" fmla="*/ 0 h 33"/>
                <a:gd name="T36" fmla="*/ 12 w 82"/>
                <a:gd name="T37" fmla="*/ 2 h 33"/>
                <a:gd name="T38" fmla="*/ 6 w 82"/>
                <a:gd name="T39" fmla="*/ 4 h 33"/>
                <a:gd name="T40" fmla="*/ 2 w 82"/>
                <a:gd name="T41" fmla="*/ 6 h 33"/>
                <a:gd name="T42" fmla="*/ 2 w 82"/>
                <a:gd name="T43" fmla="*/ 11 h 33"/>
                <a:gd name="T44" fmla="*/ 2 w 82"/>
                <a:gd name="T45" fmla="*/ 14 h 33"/>
                <a:gd name="T46" fmla="*/ 7 w 82"/>
                <a:gd name="T47" fmla="*/ 11 h 33"/>
                <a:gd name="T48" fmla="*/ 10 w 82"/>
                <a:gd name="T49" fmla="*/ 10 h 33"/>
                <a:gd name="T50" fmla="*/ 13 w 82"/>
                <a:gd name="T51" fmla="*/ 7 h 33"/>
                <a:gd name="T52" fmla="*/ 18 w 82"/>
                <a:gd name="T53" fmla="*/ 5 h 33"/>
                <a:gd name="T54" fmla="*/ 22 w 82"/>
                <a:gd name="T55" fmla="*/ 7 h 33"/>
                <a:gd name="T56" fmla="*/ 19 w 82"/>
                <a:gd name="T57" fmla="*/ 9 h 33"/>
                <a:gd name="T58" fmla="*/ 22 w 82"/>
                <a:gd name="T59" fmla="*/ 11 h 33"/>
                <a:gd name="T60" fmla="*/ 26 w 82"/>
                <a:gd name="T61" fmla="*/ 12 h 33"/>
                <a:gd name="T62" fmla="*/ 30 w 82"/>
                <a:gd name="T63" fmla="*/ 12 h 33"/>
                <a:gd name="T64" fmla="*/ 34 w 82"/>
                <a:gd name="T65" fmla="*/ 14 h 33"/>
                <a:gd name="T66" fmla="*/ 42 w 82"/>
                <a:gd name="T67" fmla="*/ 14 h 33"/>
                <a:gd name="T68" fmla="*/ 45 w 82"/>
                <a:gd name="T69" fmla="*/ 17 h 33"/>
                <a:gd name="T70" fmla="*/ 49 w 82"/>
                <a:gd name="T71" fmla="*/ 23 h 33"/>
                <a:gd name="T72" fmla="*/ 55 w 82"/>
                <a:gd name="T73" fmla="*/ 24 h 33"/>
                <a:gd name="T74" fmla="*/ 56 w 82"/>
                <a:gd name="T75" fmla="*/ 26 h 33"/>
                <a:gd name="T76" fmla="*/ 53 w 82"/>
                <a:gd name="T77" fmla="*/ 29 h 33"/>
                <a:gd name="T78" fmla="*/ 53 w 82"/>
                <a:gd name="T79" fmla="*/ 32 h 33"/>
                <a:gd name="T80" fmla="*/ 60 w 82"/>
                <a:gd name="T81" fmla="*/ 31 h 33"/>
                <a:gd name="T82" fmla="*/ 66 w 82"/>
                <a:gd name="T83"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33">
                  <a:moveTo>
                    <a:pt x="68" y="32"/>
                  </a:moveTo>
                  <a:cubicBezTo>
                    <a:pt x="68" y="32"/>
                    <a:pt x="69" y="33"/>
                    <a:pt x="70" y="33"/>
                  </a:cubicBezTo>
                  <a:cubicBezTo>
                    <a:pt x="71" y="33"/>
                    <a:pt x="73" y="33"/>
                    <a:pt x="73" y="33"/>
                  </a:cubicBezTo>
                  <a:cubicBezTo>
                    <a:pt x="73" y="33"/>
                    <a:pt x="74" y="32"/>
                    <a:pt x="75" y="31"/>
                  </a:cubicBezTo>
                  <a:cubicBezTo>
                    <a:pt x="75" y="31"/>
                    <a:pt x="75" y="31"/>
                    <a:pt x="77" y="31"/>
                  </a:cubicBezTo>
                  <a:cubicBezTo>
                    <a:pt x="78" y="31"/>
                    <a:pt x="79" y="31"/>
                    <a:pt x="80" y="31"/>
                  </a:cubicBezTo>
                  <a:cubicBezTo>
                    <a:pt x="81" y="30"/>
                    <a:pt x="82" y="30"/>
                    <a:pt x="82" y="30"/>
                  </a:cubicBezTo>
                  <a:cubicBezTo>
                    <a:pt x="82" y="29"/>
                    <a:pt x="82" y="28"/>
                    <a:pt x="81" y="27"/>
                  </a:cubicBezTo>
                  <a:cubicBezTo>
                    <a:pt x="80" y="26"/>
                    <a:pt x="79" y="26"/>
                    <a:pt x="78" y="25"/>
                  </a:cubicBezTo>
                  <a:cubicBezTo>
                    <a:pt x="78" y="25"/>
                    <a:pt x="77" y="24"/>
                    <a:pt x="76" y="24"/>
                  </a:cubicBezTo>
                  <a:cubicBezTo>
                    <a:pt x="76" y="23"/>
                    <a:pt x="75" y="23"/>
                    <a:pt x="74" y="23"/>
                  </a:cubicBezTo>
                  <a:cubicBezTo>
                    <a:pt x="74" y="23"/>
                    <a:pt x="72" y="24"/>
                    <a:pt x="71" y="24"/>
                  </a:cubicBezTo>
                  <a:cubicBezTo>
                    <a:pt x="71" y="23"/>
                    <a:pt x="69" y="23"/>
                    <a:pt x="69" y="23"/>
                  </a:cubicBezTo>
                  <a:cubicBezTo>
                    <a:pt x="69" y="23"/>
                    <a:pt x="70" y="22"/>
                    <a:pt x="70" y="22"/>
                  </a:cubicBezTo>
                  <a:cubicBezTo>
                    <a:pt x="69" y="21"/>
                    <a:pt x="70" y="21"/>
                    <a:pt x="69" y="21"/>
                  </a:cubicBezTo>
                  <a:cubicBezTo>
                    <a:pt x="69" y="21"/>
                    <a:pt x="67" y="20"/>
                    <a:pt x="67" y="20"/>
                  </a:cubicBezTo>
                  <a:cubicBezTo>
                    <a:pt x="66" y="20"/>
                    <a:pt x="64" y="20"/>
                    <a:pt x="64" y="20"/>
                  </a:cubicBezTo>
                  <a:cubicBezTo>
                    <a:pt x="64" y="19"/>
                    <a:pt x="64" y="19"/>
                    <a:pt x="63" y="19"/>
                  </a:cubicBezTo>
                  <a:cubicBezTo>
                    <a:pt x="62" y="18"/>
                    <a:pt x="62" y="18"/>
                    <a:pt x="61" y="17"/>
                  </a:cubicBezTo>
                  <a:cubicBezTo>
                    <a:pt x="60" y="17"/>
                    <a:pt x="60" y="17"/>
                    <a:pt x="59" y="16"/>
                  </a:cubicBezTo>
                  <a:cubicBezTo>
                    <a:pt x="58" y="15"/>
                    <a:pt x="57" y="15"/>
                    <a:pt x="56" y="15"/>
                  </a:cubicBezTo>
                  <a:cubicBezTo>
                    <a:pt x="56" y="15"/>
                    <a:pt x="55" y="15"/>
                    <a:pt x="55" y="14"/>
                  </a:cubicBezTo>
                  <a:cubicBezTo>
                    <a:pt x="55" y="13"/>
                    <a:pt x="54" y="12"/>
                    <a:pt x="54" y="12"/>
                  </a:cubicBezTo>
                  <a:cubicBezTo>
                    <a:pt x="54" y="12"/>
                    <a:pt x="53" y="13"/>
                    <a:pt x="53" y="12"/>
                  </a:cubicBezTo>
                  <a:cubicBezTo>
                    <a:pt x="52" y="12"/>
                    <a:pt x="50" y="12"/>
                    <a:pt x="50" y="12"/>
                  </a:cubicBezTo>
                  <a:cubicBezTo>
                    <a:pt x="50" y="11"/>
                    <a:pt x="49" y="11"/>
                    <a:pt x="48" y="10"/>
                  </a:cubicBezTo>
                  <a:cubicBezTo>
                    <a:pt x="47" y="9"/>
                    <a:pt x="47" y="8"/>
                    <a:pt x="46" y="8"/>
                  </a:cubicBezTo>
                  <a:cubicBezTo>
                    <a:pt x="44" y="8"/>
                    <a:pt x="42" y="8"/>
                    <a:pt x="42" y="8"/>
                  </a:cubicBezTo>
                  <a:cubicBezTo>
                    <a:pt x="42" y="8"/>
                    <a:pt x="40" y="8"/>
                    <a:pt x="40" y="7"/>
                  </a:cubicBezTo>
                  <a:cubicBezTo>
                    <a:pt x="40" y="7"/>
                    <a:pt x="39" y="7"/>
                    <a:pt x="39" y="6"/>
                  </a:cubicBezTo>
                  <a:cubicBezTo>
                    <a:pt x="39" y="6"/>
                    <a:pt x="39" y="5"/>
                    <a:pt x="38" y="4"/>
                  </a:cubicBezTo>
                  <a:cubicBezTo>
                    <a:pt x="38" y="3"/>
                    <a:pt x="38" y="2"/>
                    <a:pt x="36" y="2"/>
                  </a:cubicBezTo>
                  <a:cubicBezTo>
                    <a:pt x="33" y="2"/>
                    <a:pt x="32" y="3"/>
                    <a:pt x="32" y="2"/>
                  </a:cubicBezTo>
                  <a:cubicBezTo>
                    <a:pt x="31" y="2"/>
                    <a:pt x="29" y="2"/>
                    <a:pt x="28" y="1"/>
                  </a:cubicBezTo>
                  <a:cubicBezTo>
                    <a:pt x="27" y="0"/>
                    <a:pt x="25" y="0"/>
                    <a:pt x="23" y="0"/>
                  </a:cubicBezTo>
                  <a:cubicBezTo>
                    <a:pt x="22" y="0"/>
                    <a:pt x="18" y="0"/>
                    <a:pt x="17" y="0"/>
                  </a:cubicBezTo>
                  <a:cubicBezTo>
                    <a:pt x="16" y="0"/>
                    <a:pt x="15" y="1"/>
                    <a:pt x="14" y="1"/>
                  </a:cubicBezTo>
                  <a:cubicBezTo>
                    <a:pt x="14" y="1"/>
                    <a:pt x="13" y="2"/>
                    <a:pt x="12" y="2"/>
                  </a:cubicBezTo>
                  <a:cubicBezTo>
                    <a:pt x="11" y="2"/>
                    <a:pt x="10" y="2"/>
                    <a:pt x="9" y="2"/>
                  </a:cubicBezTo>
                  <a:cubicBezTo>
                    <a:pt x="8" y="3"/>
                    <a:pt x="6" y="4"/>
                    <a:pt x="6" y="4"/>
                  </a:cubicBezTo>
                  <a:cubicBezTo>
                    <a:pt x="6" y="4"/>
                    <a:pt x="5" y="5"/>
                    <a:pt x="4" y="5"/>
                  </a:cubicBezTo>
                  <a:cubicBezTo>
                    <a:pt x="3" y="6"/>
                    <a:pt x="2" y="6"/>
                    <a:pt x="2" y="6"/>
                  </a:cubicBezTo>
                  <a:cubicBezTo>
                    <a:pt x="2" y="6"/>
                    <a:pt x="2" y="8"/>
                    <a:pt x="2" y="8"/>
                  </a:cubicBezTo>
                  <a:cubicBezTo>
                    <a:pt x="1" y="9"/>
                    <a:pt x="2" y="11"/>
                    <a:pt x="2" y="11"/>
                  </a:cubicBezTo>
                  <a:cubicBezTo>
                    <a:pt x="1" y="12"/>
                    <a:pt x="0" y="12"/>
                    <a:pt x="0" y="13"/>
                  </a:cubicBezTo>
                  <a:cubicBezTo>
                    <a:pt x="0" y="14"/>
                    <a:pt x="1" y="14"/>
                    <a:pt x="2" y="14"/>
                  </a:cubicBezTo>
                  <a:cubicBezTo>
                    <a:pt x="4" y="14"/>
                    <a:pt x="4" y="14"/>
                    <a:pt x="5" y="13"/>
                  </a:cubicBezTo>
                  <a:cubicBezTo>
                    <a:pt x="6" y="13"/>
                    <a:pt x="7" y="12"/>
                    <a:pt x="7" y="11"/>
                  </a:cubicBezTo>
                  <a:cubicBezTo>
                    <a:pt x="7" y="11"/>
                    <a:pt x="8" y="10"/>
                    <a:pt x="8" y="11"/>
                  </a:cubicBezTo>
                  <a:cubicBezTo>
                    <a:pt x="9" y="11"/>
                    <a:pt x="9" y="10"/>
                    <a:pt x="10" y="10"/>
                  </a:cubicBezTo>
                  <a:cubicBezTo>
                    <a:pt x="11" y="10"/>
                    <a:pt x="12" y="10"/>
                    <a:pt x="12" y="9"/>
                  </a:cubicBezTo>
                  <a:cubicBezTo>
                    <a:pt x="12" y="7"/>
                    <a:pt x="13" y="7"/>
                    <a:pt x="13" y="7"/>
                  </a:cubicBezTo>
                  <a:cubicBezTo>
                    <a:pt x="14" y="6"/>
                    <a:pt x="15" y="6"/>
                    <a:pt x="15" y="6"/>
                  </a:cubicBezTo>
                  <a:cubicBezTo>
                    <a:pt x="16" y="6"/>
                    <a:pt x="17" y="4"/>
                    <a:pt x="18" y="5"/>
                  </a:cubicBezTo>
                  <a:cubicBezTo>
                    <a:pt x="19" y="5"/>
                    <a:pt x="21" y="5"/>
                    <a:pt x="21" y="6"/>
                  </a:cubicBezTo>
                  <a:cubicBezTo>
                    <a:pt x="22" y="6"/>
                    <a:pt x="23" y="6"/>
                    <a:pt x="22" y="7"/>
                  </a:cubicBezTo>
                  <a:cubicBezTo>
                    <a:pt x="22" y="7"/>
                    <a:pt x="22" y="7"/>
                    <a:pt x="21" y="8"/>
                  </a:cubicBezTo>
                  <a:cubicBezTo>
                    <a:pt x="20" y="8"/>
                    <a:pt x="20" y="8"/>
                    <a:pt x="19" y="9"/>
                  </a:cubicBezTo>
                  <a:cubicBezTo>
                    <a:pt x="19" y="10"/>
                    <a:pt x="19" y="10"/>
                    <a:pt x="20" y="10"/>
                  </a:cubicBezTo>
                  <a:cubicBezTo>
                    <a:pt x="21" y="10"/>
                    <a:pt x="22" y="11"/>
                    <a:pt x="22" y="11"/>
                  </a:cubicBezTo>
                  <a:cubicBezTo>
                    <a:pt x="23" y="10"/>
                    <a:pt x="24" y="10"/>
                    <a:pt x="24" y="11"/>
                  </a:cubicBezTo>
                  <a:cubicBezTo>
                    <a:pt x="25" y="11"/>
                    <a:pt x="26" y="12"/>
                    <a:pt x="26" y="12"/>
                  </a:cubicBezTo>
                  <a:cubicBezTo>
                    <a:pt x="26" y="12"/>
                    <a:pt x="28" y="13"/>
                    <a:pt x="29" y="12"/>
                  </a:cubicBezTo>
                  <a:cubicBezTo>
                    <a:pt x="29" y="11"/>
                    <a:pt x="30" y="12"/>
                    <a:pt x="30" y="12"/>
                  </a:cubicBezTo>
                  <a:cubicBezTo>
                    <a:pt x="32" y="14"/>
                    <a:pt x="32" y="14"/>
                    <a:pt x="32" y="14"/>
                  </a:cubicBezTo>
                  <a:cubicBezTo>
                    <a:pt x="32" y="14"/>
                    <a:pt x="34" y="14"/>
                    <a:pt x="34" y="14"/>
                  </a:cubicBezTo>
                  <a:cubicBezTo>
                    <a:pt x="35" y="15"/>
                    <a:pt x="38" y="16"/>
                    <a:pt x="39" y="15"/>
                  </a:cubicBezTo>
                  <a:cubicBezTo>
                    <a:pt x="39" y="15"/>
                    <a:pt x="42" y="14"/>
                    <a:pt x="42" y="14"/>
                  </a:cubicBezTo>
                  <a:cubicBezTo>
                    <a:pt x="42" y="14"/>
                    <a:pt x="46" y="15"/>
                    <a:pt x="46" y="15"/>
                  </a:cubicBezTo>
                  <a:cubicBezTo>
                    <a:pt x="45" y="16"/>
                    <a:pt x="46" y="16"/>
                    <a:pt x="45" y="17"/>
                  </a:cubicBezTo>
                  <a:cubicBezTo>
                    <a:pt x="45" y="18"/>
                    <a:pt x="48" y="20"/>
                    <a:pt x="48" y="21"/>
                  </a:cubicBezTo>
                  <a:cubicBezTo>
                    <a:pt x="47" y="21"/>
                    <a:pt x="49" y="22"/>
                    <a:pt x="49" y="23"/>
                  </a:cubicBezTo>
                  <a:cubicBezTo>
                    <a:pt x="50" y="23"/>
                    <a:pt x="52" y="24"/>
                    <a:pt x="52" y="24"/>
                  </a:cubicBezTo>
                  <a:cubicBezTo>
                    <a:pt x="55" y="24"/>
                    <a:pt x="55" y="24"/>
                    <a:pt x="55" y="24"/>
                  </a:cubicBezTo>
                  <a:cubicBezTo>
                    <a:pt x="55" y="24"/>
                    <a:pt x="57" y="24"/>
                    <a:pt x="57" y="24"/>
                  </a:cubicBezTo>
                  <a:cubicBezTo>
                    <a:pt x="57" y="25"/>
                    <a:pt x="57" y="26"/>
                    <a:pt x="56" y="26"/>
                  </a:cubicBezTo>
                  <a:cubicBezTo>
                    <a:pt x="56" y="27"/>
                    <a:pt x="56" y="28"/>
                    <a:pt x="55" y="28"/>
                  </a:cubicBezTo>
                  <a:cubicBezTo>
                    <a:pt x="54" y="28"/>
                    <a:pt x="53" y="29"/>
                    <a:pt x="53" y="29"/>
                  </a:cubicBezTo>
                  <a:cubicBezTo>
                    <a:pt x="53" y="29"/>
                    <a:pt x="53" y="30"/>
                    <a:pt x="53" y="31"/>
                  </a:cubicBezTo>
                  <a:cubicBezTo>
                    <a:pt x="53" y="31"/>
                    <a:pt x="52" y="32"/>
                    <a:pt x="53" y="32"/>
                  </a:cubicBezTo>
                  <a:cubicBezTo>
                    <a:pt x="55" y="32"/>
                    <a:pt x="57" y="33"/>
                    <a:pt x="58" y="33"/>
                  </a:cubicBezTo>
                  <a:cubicBezTo>
                    <a:pt x="58" y="33"/>
                    <a:pt x="60" y="31"/>
                    <a:pt x="60" y="31"/>
                  </a:cubicBezTo>
                  <a:cubicBezTo>
                    <a:pt x="61" y="31"/>
                    <a:pt x="62" y="32"/>
                    <a:pt x="63" y="32"/>
                  </a:cubicBezTo>
                  <a:cubicBezTo>
                    <a:pt x="64" y="33"/>
                    <a:pt x="65" y="31"/>
                    <a:pt x="66" y="31"/>
                  </a:cubicBezTo>
                  <a:cubicBezTo>
                    <a:pt x="67" y="31"/>
                    <a:pt x="68" y="31"/>
                    <a:pt x="68" y="32"/>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43" name="Freeform 122"/>
            <p:cNvSpPr/>
            <p:nvPr/>
          </p:nvSpPr>
          <p:spPr bwMode="auto">
            <a:xfrm>
              <a:off x="3616223" y="3250121"/>
              <a:ext cx="40667" cy="32880"/>
            </a:xfrm>
            <a:custGeom>
              <a:avLst/>
              <a:gdLst>
                <a:gd name="T0" fmla="*/ 18 w 20"/>
                <a:gd name="T1" fmla="*/ 1 h 16"/>
                <a:gd name="T2" fmla="*/ 16 w 20"/>
                <a:gd name="T3" fmla="*/ 1 h 16"/>
                <a:gd name="T4" fmla="*/ 14 w 20"/>
                <a:gd name="T5" fmla="*/ 1 h 16"/>
                <a:gd name="T6" fmla="*/ 13 w 20"/>
                <a:gd name="T7" fmla="*/ 2 h 16"/>
                <a:gd name="T8" fmla="*/ 11 w 20"/>
                <a:gd name="T9" fmla="*/ 2 h 16"/>
                <a:gd name="T10" fmla="*/ 8 w 20"/>
                <a:gd name="T11" fmla="*/ 2 h 16"/>
                <a:gd name="T12" fmla="*/ 7 w 20"/>
                <a:gd name="T13" fmla="*/ 1 h 16"/>
                <a:gd name="T14" fmla="*/ 5 w 20"/>
                <a:gd name="T15" fmla="*/ 0 h 16"/>
                <a:gd name="T16" fmla="*/ 3 w 20"/>
                <a:gd name="T17" fmla="*/ 1 h 16"/>
                <a:gd name="T18" fmla="*/ 2 w 20"/>
                <a:gd name="T19" fmla="*/ 2 h 16"/>
                <a:gd name="T20" fmla="*/ 1 w 20"/>
                <a:gd name="T21" fmla="*/ 3 h 16"/>
                <a:gd name="T22" fmla="*/ 0 w 20"/>
                <a:gd name="T23" fmla="*/ 5 h 16"/>
                <a:gd name="T24" fmla="*/ 2 w 20"/>
                <a:gd name="T25" fmla="*/ 6 h 16"/>
                <a:gd name="T26" fmla="*/ 3 w 20"/>
                <a:gd name="T27" fmla="*/ 7 h 16"/>
                <a:gd name="T28" fmla="*/ 5 w 20"/>
                <a:gd name="T29" fmla="*/ 7 h 16"/>
                <a:gd name="T30" fmla="*/ 6 w 20"/>
                <a:gd name="T31" fmla="*/ 9 h 16"/>
                <a:gd name="T32" fmla="*/ 7 w 20"/>
                <a:gd name="T33" fmla="*/ 10 h 16"/>
                <a:gd name="T34" fmla="*/ 10 w 20"/>
                <a:gd name="T35" fmla="*/ 12 h 16"/>
                <a:gd name="T36" fmla="*/ 12 w 20"/>
                <a:gd name="T37" fmla="*/ 13 h 16"/>
                <a:gd name="T38" fmla="*/ 13 w 20"/>
                <a:gd name="T39" fmla="*/ 13 h 16"/>
                <a:gd name="T40" fmla="*/ 15 w 20"/>
                <a:gd name="T41" fmla="*/ 14 h 16"/>
                <a:gd name="T42" fmla="*/ 16 w 20"/>
                <a:gd name="T43" fmla="*/ 16 h 16"/>
                <a:gd name="T44" fmla="*/ 17 w 20"/>
                <a:gd name="T45" fmla="*/ 16 h 16"/>
                <a:gd name="T46" fmla="*/ 20 w 20"/>
                <a:gd name="T47" fmla="*/ 16 h 16"/>
                <a:gd name="T48" fmla="*/ 20 w 20"/>
                <a:gd name="T49" fmla="*/ 15 h 16"/>
                <a:gd name="T50" fmla="*/ 20 w 20"/>
                <a:gd name="T51" fmla="*/ 13 h 16"/>
                <a:gd name="T52" fmla="*/ 19 w 20"/>
                <a:gd name="T53" fmla="*/ 10 h 16"/>
                <a:gd name="T54" fmla="*/ 18 w 20"/>
                <a:gd name="T55" fmla="*/ 9 h 16"/>
                <a:gd name="T56" fmla="*/ 18 w 20"/>
                <a:gd name="T57" fmla="*/ 7 h 16"/>
                <a:gd name="T58" fmla="*/ 18 w 20"/>
                <a:gd name="T59" fmla="*/ 5 h 16"/>
                <a:gd name="T60" fmla="*/ 18 w 20"/>
                <a:gd name="T61" fmla="*/ 3 h 16"/>
                <a:gd name="T62" fmla="*/ 18 w 20"/>
                <a:gd name="T63"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 h="16">
                  <a:moveTo>
                    <a:pt x="18" y="1"/>
                  </a:moveTo>
                  <a:cubicBezTo>
                    <a:pt x="18" y="1"/>
                    <a:pt x="16" y="1"/>
                    <a:pt x="16" y="1"/>
                  </a:cubicBezTo>
                  <a:cubicBezTo>
                    <a:pt x="15" y="1"/>
                    <a:pt x="14" y="1"/>
                    <a:pt x="14" y="1"/>
                  </a:cubicBezTo>
                  <a:cubicBezTo>
                    <a:pt x="13" y="2"/>
                    <a:pt x="13" y="2"/>
                    <a:pt x="13" y="2"/>
                  </a:cubicBezTo>
                  <a:cubicBezTo>
                    <a:pt x="13" y="2"/>
                    <a:pt x="12" y="2"/>
                    <a:pt x="11" y="2"/>
                  </a:cubicBezTo>
                  <a:cubicBezTo>
                    <a:pt x="10" y="3"/>
                    <a:pt x="9" y="2"/>
                    <a:pt x="8" y="2"/>
                  </a:cubicBezTo>
                  <a:cubicBezTo>
                    <a:pt x="8" y="2"/>
                    <a:pt x="7" y="2"/>
                    <a:pt x="7" y="1"/>
                  </a:cubicBezTo>
                  <a:cubicBezTo>
                    <a:pt x="6" y="0"/>
                    <a:pt x="5" y="0"/>
                    <a:pt x="5" y="0"/>
                  </a:cubicBezTo>
                  <a:cubicBezTo>
                    <a:pt x="4" y="0"/>
                    <a:pt x="4" y="1"/>
                    <a:pt x="3" y="1"/>
                  </a:cubicBezTo>
                  <a:cubicBezTo>
                    <a:pt x="3" y="2"/>
                    <a:pt x="2" y="2"/>
                    <a:pt x="2" y="2"/>
                  </a:cubicBezTo>
                  <a:cubicBezTo>
                    <a:pt x="2" y="2"/>
                    <a:pt x="2" y="2"/>
                    <a:pt x="1" y="3"/>
                  </a:cubicBezTo>
                  <a:cubicBezTo>
                    <a:pt x="1" y="3"/>
                    <a:pt x="0" y="4"/>
                    <a:pt x="0" y="5"/>
                  </a:cubicBezTo>
                  <a:cubicBezTo>
                    <a:pt x="0" y="5"/>
                    <a:pt x="1" y="6"/>
                    <a:pt x="2" y="6"/>
                  </a:cubicBezTo>
                  <a:cubicBezTo>
                    <a:pt x="2" y="7"/>
                    <a:pt x="2" y="7"/>
                    <a:pt x="3" y="7"/>
                  </a:cubicBezTo>
                  <a:cubicBezTo>
                    <a:pt x="4" y="7"/>
                    <a:pt x="4" y="7"/>
                    <a:pt x="5" y="7"/>
                  </a:cubicBezTo>
                  <a:cubicBezTo>
                    <a:pt x="5" y="7"/>
                    <a:pt x="5" y="8"/>
                    <a:pt x="6" y="9"/>
                  </a:cubicBezTo>
                  <a:cubicBezTo>
                    <a:pt x="6" y="9"/>
                    <a:pt x="7" y="10"/>
                    <a:pt x="7" y="10"/>
                  </a:cubicBezTo>
                  <a:cubicBezTo>
                    <a:pt x="8" y="11"/>
                    <a:pt x="9" y="11"/>
                    <a:pt x="10" y="12"/>
                  </a:cubicBezTo>
                  <a:cubicBezTo>
                    <a:pt x="11" y="12"/>
                    <a:pt x="11" y="12"/>
                    <a:pt x="12" y="13"/>
                  </a:cubicBezTo>
                  <a:cubicBezTo>
                    <a:pt x="13" y="13"/>
                    <a:pt x="13" y="13"/>
                    <a:pt x="13" y="13"/>
                  </a:cubicBezTo>
                  <a:cubicBezTo>
                    <a:pt x="14" y="13"/>
                    <a:pt x="14" y="14"/>
                    <a:pt x="15" y="14"/>
                  </a:cubicBezTo>
                  <a:cubicBezTo>
                    <a:pt x="15" y="15"/>
                    <a:pt x="15" y="15"/>
                    <a:pt x="16" y="16"/>
                  </a:cubicBezTo>
                  <a:cubicBezTo>
                    <a:pt x="16" y="16"/>
                    <a:pt x="17" y="16"/>
                    <a:pt x="17" y="16"/>
                  </a:cubicBezTo>
                  <a:cubicBezTo>
                    <a:pt x="18" y="16"/>
                    <a:pt x="19" y="16"/>
                    <a:pt x="20" y="16"/>
                  </a:cubicBezTo>
                  <a:cubicBezTo>
                    <a:pt x="20" y="16"/>
                    <a:pt x="20" y="15"/>
                    <a:pt x="20" y="15"/>
                  </a:cubicBezTo>
                  <a:cubicBezTo>
                    <a:pt x="20" y="14"/>
                    <a:pt x="20" y="14"/>
                    <a:pt x="20" y="13"/>
                  </a:cubicBezTo>
                  <a:cubicBezTo>
                    <a:pt x="19" y="11"/>
                    <a:pt x="19" y="11"/>
                    <a:pt x="19" y="10"/>
                  </a:cubicBezTo>
                  <a:cubicBezTo>
                    <a:pt x="19" y="9"/>
                    <a:pt x="19" y="9"/>
                    <a:pt x="18" y="9"/>
                  </a:cubicBezTo>
                  <a:cubicBezTo>
                    <a:pt x="18" y="8"/>
                    <a:pt x="18" y="8"/>
                    <a:pt x="18" y="7"/>
                  </a:cubicBezTo>
                  <a:cubicBezTo>
                    <a:pt x="18" y="7"/>
                    <a:pt x="18" y="6"/>
                    <a:pt x="18" y="5"/>
                  </a:cubicBezTo>
                  <a:cubicBezTo>
                    <a:pt x="18" y="5"/>
                    <a:pt x="18" y="4"/>
                    <a:pt x="18" y="3"/>
                  </a:cubicBezTo>
                  <a:cubicBezTo>
                    <a:pt x="18" y="2"/>
                    <a:pt x="18" y="1"/>
                    <a:pt x="18" y="1"/>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44" name="Freeform 123"/>
            <p:cNvSpPr/>
            <p:nvPr/>
          </p:nvSpPr>
          <p:spPr bwMode="auto">
            <a:xfrm>
              <a:off x="3169753" y="2589069"/>
              <a:ext cx="764017" cy="1866347"/>
            </a:xfrm>
            <a:custGeom>
              <a:avLst/>
              <a:gdLst>
                <a:gd name="T0" fmla="*/ 351 w 373"/>
                <a:gd name="T1" fmla="*/ 302 h 911"/>
                <a:gd name="T2" fmla="*/ 196 w 373"/>
                <a:gd name="T3" fmla="*/ 57 h 911"/>
                <a:gd name="T4" fmla="*/ 184 w 373"/>
                <a:gd name="T5" fmla="*/ 55 h 911"/>
                <a:gd name="T6" fmla="*/ 185 w 373"/>
                <a:gd name="T7" fmla="*/ 48 h 911"/>
                <a:gd name="T8" fmla="*/ 126 w 373"/>
                <a:gd name="T9" fmla="*/ 11 h 911"/>
                <a:gd name="T10" fmla="*/ 103 w 373"/>
                <a:gd name="T11" fmla="*/ 3 h 911"/>
                <a:gd name="T12" fmla="*/ 99 w 373"/>
                <a:gd name="T13" fmla="*/ 25 h 911"/>
                <a:gd name="T14" fmla="*/ 104 w 373"/>
                <a:gd name="T15" fmla="*/ 58 h 911"/>
                <a:gd name="T16" fmla="*/ 94 w 373"/>
                <a:gd name="T17" fmla="*/ 87 h 911"/>
                <a:gd name="T18" fmla="*/ 100 w 373"/>
                <a:gd name="T19" fmla="*/ 104 h 911"/>
                <a:gd name="T20" fmla="*/ 120 w 373"/>
                <a:gd name="T21" fmla="*/ 127 h 911"/>
                <a:gd name="T22" fmla="*/ 147 w 373"/>
                <a:gd name="T23" fmla="*/ 127 h 911"/>
                <a:gd name="T24" fmla="*/ 159 w 373"/>
                <a:gd name="T25" fmla="*/ 160 h 911"/>
                <a:gd name="T26" fmla="*/ 173 w 373"/>
                <a:gd name="T27" fmla="*/ 146 h 911"/>
                <a:gd name="T28" fmla="*/ 164 w 373"/>
                <a:gd name="T29" fmla="*/ 102 h 911"/>
                <a:gd name="T30" fmla="*/ 147 w 373"/>
                <a:gd name="T31" fmla="*/ 61 h 911"/>
                <a:gd name="T32" fmla="*/ 160 w 373"/>
                <a:gd name="T33" fmla="*/ 80 h 911"/>
                <a:gd name="T34" fmla="*/ 212 w 373"/>
                <a:gd name="T35" fmla="*/ 108 h 911"/>
                <a:gd name="T36" fmla="*/ 210 w 373"/>
                <a:gd name="T37" fmla="*/ 135 h 911"/>
                <a:gd name="T38" fmla="*/ 200 w 373"/>
                <a:gd name="T39" fmla="*/ 162 h 911"/>
                <a:gd name="T40" fmla="*/ 160 w 373"/>
                <a:gd name="T41" fmla="*/ 163 h 911"/>
                <a:gd name="T42" fmla="*/ 151 w 373"/>
                <a:gd name="T43" fmla="*/ 142 h 911"/>
                <a:gd name="T44" fmla="*/ 138 w 373"/>
                <a:gd name="T45" fmla="*/ 148 h 911"/>
                <a:gd name="T46" fmla="*/ 131 w 373"/>
                <a:gd name="T47" fmla="*/ 185 h 911"/>
                <a:gd name="T48" fmla="*/ 102 w 373"/>
                <a:gd name="T49" fmla="*/ 210 h 911"/>
                <a:gd name="T50" fmla="*/ 83 w 373"/>
                <a:gd name="T51" fmla="*/ 227 h 911"/>
                <a:gd name="T52" fmla="*/ 115 w 373"/>
                <a:gd name="T53" fmla="*/ 260 h 911"/>
                <a:gd name="T54" fmla="*/ 63 w 373"/>
                <a:gd name="T55" fmla="*/ 273 h 911"/>
                <a:gd name="T56" fmla="*/ 62 w 373"/>
                <a:gd name="T57" fmla="*/ 313 h 911"/>
                <a:gd name="T58" fmla="*/ 97 w 373"/>
                <a:gd name="T59" fmla="*/ 344 h 911"/>
                <a:gd name="T60" fmla="*/ 132 w 373"/>
                <a:gd name="T61" fmla="*/ 314 h 911"/>
                <a:gd name="T62" fmla="*/ 152 w 373"/>
                <a:gd name="T63" fmla="*/ 272 h 911"/>
                <a:gd name="T64" fmla="*/ 196 w 373"/>
                <a:gd name="T65" fmla="*/ 275 h 911"/>
                <a:gd name="T66" fmla="*/ 239 w 373"/>
                <a:gd name="T67" fmla="*/ 317 h 911"/>
                <a:gd name="T68" fmla="*/ 250 w 373"/>
                <a:gd name="T69" fmla="*/ 307 h 911"/>
                <a:gd name="T70" fmla="*/ 202 w 373"/>
                <a:gd name="T71" fmla="*/ 256 h 911"/>
                <a:gd name="T72" fmla="*/ 251 w 373"/>
                <a:gd name="T73" fmla="*/ 289 h 911"/>
                <a:gd name="T74" fmla="*/ 280 w 373"/>
                <a:gd name="T75" fmla="*/ 334 h 911"/>
                <a:gd name="T76" fmla="*/ 272 w 373"/>
                <a:gd name="T77" fmla="*/ 303 h 911"/>
                <a:gd name="T78" fmla="*/ 288 w 373"/>
                <a:gd name="T79" fmla="*/ 302 h 911"/>
                <a:gd name="T80" fmla="*/ 313 w 373"/>
                <a:gd name="T81" fmla="*/ 340 h 911"/>
                <a:gd name="T82" fmla="*/ 327 w 373"/>
                <a:gd name="T83" fmla="*/ 389 h 911"/>
                <a:gd name="T84" fmla="*/ 271 w 373"/>
                <a:gd name="T85" fmla="*/ 384 h 911"/>
                <a:gd name="T86" fmla="*/ 233 w 373"/>
                <a:gd name="T87" fmla="*/ 375 h 911"/>
                <a:gd name="T88" fmla="*/ 206 w 373"/>
                <a:gd name="T89" fmla="*/ 333 h 911"/>
                <a:gd name="T90" fmla="*/ 130 w 373"/>
                <a:gd name="T91" fmla="*/ 348 h 911"/>
                <a:gd name="T92" fmla="*/ 69 w 373"/>
                <a:gd name="T93" fmla="*/ 382 h 911"/>
                <a:gd name="T94" fmla="*/ 15 w 373"/>
                <a:gd name="T95" fmla="*/ 466 h 911"/>
                <a:gd name="T96" fmla="*/ 1 w 373"/>
                <a:gd name="T97" fmla="*/ 547 h 911"/>
                <a:gd name="T98" fmla="*/ 22 w 373"/>
                <a:gd name="T99" fmla="*/ 585 h 911"/>
                <a:gd name="T100" fmla="*/ 81 w 373"/>
                <a:gd name="T101" fmla="*/ 632 h 911"/>
                <a:gd name="T102" fmla="*/ 151 w 373"/>
                <a:gd name="T103" fmla="*/ 619 h 911"/>
                <a:gd name="T104" fmla="*/ 187 w 373"/>
                <a:gd name="T105" fmla="*/ 656 h 911"/>
                <a:gd name="T106" fmla="*/ 183 w 373"/>
                <a:gd name="T107" fmla="*/ 726 h 911"/>
                <a:gd name="T108" fmla="*/ 135 w 373"/>
                <a:gd name="T109" fmla="*/ 831 h 911"/>
                <a:gd name="T110" fmla="*/ 102 w 373"/>
                <a:gd name="T111" fmla="*/ 910 h 911"/>
                <a:gd name="T112" fmla="*/ 187 w 373"/>
                <a:gd name="T113" fmla="*/ 854 h 911"/>
                <a:gd name="T114" fmla="*/ 256 w 373"/>
                <a:gd name="T115" fmla="*/ 786 h 911"/>
                <a:gd name="T116" fmla="*/ 306 w 373"/>
                <a:gd name="T117" fmla="*/ 695 h 911"/>
                <a:gd name="T118" fmla="*/ 354 w 373"/>
                <a:gd name="T119" fmla="*/ 582 h 911"/>
                <a:gd name="T120" fmla="*/ 346 w 373"/>
                <a:gd name="T121" fmla="*/ 488 h 911"/>
                <a:gd name="T122" fmla="*/ 334 w 373"/>
                <a:gd name="T123" fmla="*/ 417 h 911"/>
                <a:gd name="T124" fmla="*/ 355 w 373"/>
                <a:gd name="T125" fmla="*/ 532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3" h="911">
                  <a:moveTo>
                    <a:pt x="373" y="442"/>
                  </a:moveTo>
                  <a:cubicBezTo>
                    <a:pt x="373" y="442"/>
                    <a:pt x="373" y="442"/>
                    <a:pt x="373" y="442"/>
                  </a:cubicBezTo>
                  <a:cubicBezTo>
                    <a:pt x="372" y="441"/>
                    <a:pt x="372" y="441"/>
                    <a:pt x="373" y="440"/>
                  </a:cubicBezTo>
                  <a:cubicBezTo>
                    <a:pt x="373" y="439"/>
                    <a:pt x="373" y="438"/>
                    <a:pt x="373" y="438"/>
                  </a:cubicBezTo>
                  <a:cubicBezTo>
                    <a:pt x="372" y="437"/>
                    <a:pt x="372" y="437"/>
                    <a:pt x="372" y="436"/>
                  </a:cubicBezTo>
                  <a:cubicBezTo>
                    <a:pt x="371" y="436"/>
                    <a:pt x="372" y="435"/>
                    <a:pt x="371" y="434"/>
                  </a:cubicBezTo>
                  <a:cubicBezTo>
                    <a:pt x="371" y="432"/>
                    <a:pt x="371" y="431"/>
                    <a:pt x="370" y="429"/>
                  </a:cubicBezTo>
                  <a:cubicBezTo>
                    <a:pt x="370" y="428"/>
                    <a:pt x="370" y="428"/>
                    <a:pt x="370" y="427"/>
                  </a:cubicBezTo>
                  <a:cubicBezTo>
                    <a:pt x="370" y="426"/>
                    <a:pt x="370" y="425"/>
                    <a:pt x="370" y="424"/>
                  </a:cubicBezTo>
                  <a:cubicBezTo>
                    <a:pt x="370" y="423"/>
                    <a:pt x="370" y="421"/>
                    <a:pt x="370" y="419"/>
                  </a:cubicBezTo>
                  <a:cubicBezTo>
                    <a:pt x="369" y="417"/>
                    <a:pt x="369" y="417"/>
                    <a:pt x="368" y="416"/>
                  </a:cubicBezTo>
                  <a:cubicBezTo>
                    <a:pt x="368" y="415"/>
                    <a:pt x="368" y="415"/>
                    <a:pt x="367" y="413"/>
                  </a:cubicBezTo>
                  <a:cubicBezTo>
                    <a:pt x="367" y="412"/>
                    <a:pt x="367" y="411"/>
                    <a:pt x="368" y="409"/>
                  </a:cubicBezTo>
                  <a:cubicBezTo>
                    <a:pt x="369" y="407"/>
                    <a:pt x="368" y="409"/>
                    <a:pt x="368" y="407"/>
                  </a:cubicBezTo>
                  <a:cubicBezTo>
                    <a:pt x="369" y="405"/>
                    <a:pt x="368" y="406"/>
                    <a:pt x="368" y="405"/>
                  </a:cubicBezTo>
                  <a:cubicBezTo>
                    <a:pt x="369" y="404"/>
                    <a:pt x="368" y="403"/>
                    <a:pt x="369" y="402"/>
                  </a:cubicBezTo>
                  <a:cubicBezTo>
                    <a:pt x="370" y="401"/>
                    <a:pt x="370" y="401"/>
                    <a:pt x="370" y="401"/>
                  </a:cubicBezTo>
                  <a:cubicBezTo>
                    <a:pt x="368" y="379"/>
                    <a:pt x="365" y="358"/>
                    <a:pt x="360" y="337"/>
                  </a:cubicBezTo>
                  <a:cubicBezTo>
                    <a:pt x="359" y="337"/>
                    <a:pt x="360" y="337"/>
                    <a:pt x="359" y="336"/>
                  </a:cubicBezTo>
                  <a:cubicBezTo>
                    <a:pt x="358" y="336"/>
                    <a:pt x="359" y="335"/>
                    <a:pt x="359" y="334"/>
                  </a:cubicBezTo>
                  <a:cubicBezTo>
                    <a:pt x="358" y="333"/>
                    <a:pt x="358" y="332"/>
                    <a:pt x="357" y="331"/>
                  </a:cubicBezTo>
                  <a:cubicBezTo>
                    <a:pt x="356" y="330"/>
                    <a:pt x="357" y="329"/>
                    <a:pt x="356" y="328"/>
                  </a:cubicBezTo>
                  <a:cubicBezTo>
                    <a:pt x="356" y="328"/>
                    <a:pt x="356" y="326"/>
                    <a:pt x="355" y="324"/>
                  </a:cubicBezTo>
                  <a:cubicBezTo>
                    <a:pt x="355" y="323"/>
                    <a:pt x="355" y="323"/>
                    <a:pt x="355" y="322"/>
                  </a:cubicBezTo>
                  <a:cubicBezTo>
                    <a:pt x="355" y="320"/>
                    <a:pt x="354" y="320"/>
                    <a:pt x="354" y="320"/>
                  </a:cubicBezTo>
                  <a:cubicBezTo>
                    <a:pt x="354" y="320"/>
                    <a:pt x="354" y="318"/>
                    <a:pt x="354" y="317"/>
                  </a:cubicBezTo>
                  <a:cubicBezTo>
                    <a:pt x="355" y="316"/>
                    <a:pt x="353" y="315"/>
                    <a:pt x="353" y="314"/>
                  </a:cubicBezTo>
                  <a:cubicBezTo>
                    <a:pt x="352" y="313"/>
                    <a:pt x="352" y="311"/>
                    <a:pt x="352" y="309"/>
                  </a:cubicBezTo>
                  <a:cubicBezTo>
                    <a:pt x="352" y="307"/>
                    <a:pt x="352" y="307"/>
                    <a:pt x="352" y="306"/>
                  </a:cubicBezTo>
                  <a:cubicBezTo>
                    <a:pt x="352" y="304"/>
                    <a:pt x="351" y="304"/>
                    <a:pt x="351" y="302"/>
                  </a:cubicBezTo>
                  <a:cubicBezTo>
                    <a:pt x="351" y="300"/>
                    <a:pt x="350" y="301"/>
                    <a:pt x="350" y="300"/>
                  </a:cubicBezTo>
                  <a:cubicBezTo>
                    <a:pt x="349" y="298"/>
                    <a:pt x="348" y="299"/>
                    <a:pt x="347" y="297"/>
                  </a:cubicBezTo>
                  <a:cubicBezTo>
                    <a:pt x="346" y="295"/>
                    <a:pt x="347" y="295"/>
                    <a:pt x="346" y="294"/>
                  </a:cubicBezTo>
                  <a:cubicBezTo>
                    <a:pt x="345" y="293"/>
                    <a:pt x="345" y="288"/>
                    <a:pt x="345" y="287"/>
                  </a:cubicBezTo>
                  <a:cubicBezTo>
                    <a:pt x="345" y="286"/>
                    <a:pt x="343" y="284"/>
                    <a:pt x="343" y="284"/>
                  </a:cubicBezTo>
                  <a:cubicBezTo>
                    <a:pt x="342" y="283"/>
                    <a:pt x="341" y="281"/>
                    <a:pt x="341" y="280"/>
                  </a:cubicBezTo>
                  <a:cubicBezTo>
                    <a:pt x="341" y="279"/>
                    <a:pt x="340" y="278"/>
                    <a:pt x="339" y="276"/>
                  </a:cubicBezTo>
                  <a:cubicBezTo>
                    <a:pt x="339" y="275"/>
                    <a:pt x="338" y="274"/>
                    <a:pt x="338" y="272"/>
                  </a:cubicBezTo>
                  <a:cubicBezTo>
                    <a:pt x="338" y="270"/>
                    <a:pt x="335" y="266"/>
                    <a:pt x="335" y="266"/>
                  </a:cubicBezTo>
                  <a:cubicBezTo>
                    <a:pt x="335" y="266"/>
                    <a:pt x="334" y="264"/>
                    <a:pt x="334" y="263"/>
                  </a:cubicBezTo>
                  <a:cubicBezTo>
                    <a:pt x="334" y="263"/>
                    <a:pt x="334" y="262"/>
                    <a:pt x="333" y="261"/>
                  </a:cubicBezTo>
                  <a:cubicBezTo>
                    <a:pt x="333" y="260"/>
                    <a:pt x="333" y="258"/>
                    <a:pt x="333" y="257"/>
                  </a:cubicBezTo>
                  <a:cubicBezTo>
                    <a:pt x="333" y="256"/>
                    <a:pt x="332" y="254"/>
                    <a:pt x="332" y="254"/>
                  </a:cubicBezTo>
                  <a:cubicBezTo>
                    <a:pt x="332" y="254"/>
                    <a:pt x="332" y="252"/>
                    <a:pt x="332" y="251"/>
                  </a:cubicBezTo>
                  <a:cubicBezTo>
                    <a:pt x="332" y="250"/>
                    <a:pt x="332" y="248"/>
                    <a:pt x="332" y="247"/>
                  </a:cubicBezTo>
                  <a:cubicBezTo>
                    <a:pt x="332" y="246"/>
                    <a:pt x="330" y="245"/>
                    <a:pt x="330" y="244"/>
                  </a:cubicBezTo>
                  <a:cubicBezTo>
                    <a:pt x="329" y="243"/>
                    <a:pt x="328" y="241"/>
                    <a:pt x="328" y="239"/>
                  </a:cubicBezTo>
                  <a:cubicBezTo>
                    <a:pt x="328" y="237"/>
                    <a:pt x="327" y="237"/>
                    <a:pt x="327" y="236"/>
                  </a:cubicBezTo>
                  <a:cubicBezTo>
                    <a:pt x="327" y="235"/>
                    <a:pt x="327" y="235"/>
                    <a:pt x="327" y="235"/>
                  </a:cubicBezTo>
                  <a:cubicBezTo>
                    <a:pt x="294" y="158"/>
                    <a:pt x="245" y="90"/>
                    <a:pt x="184" y="35"/>
                  </a:cubicBezTo>
                  <a:cubicBezTo>
                    <a:pt x="184" y="35"/>
                    <a:pt x="184" y="35"/>
                    <a:pt x="184" y="35"/>
                  </a:cubicBezTo>
                  <a:cubicBezTo>
                    <a:pt x="184" y="36"/>
                    <a:pt x="187" y="43"/>
                    <a:pt x="187" y="44"/>
                  </a:cubicBezTo>
                  <a:cubicBezTo>
                    <a:pt x="187" y="45"/>
                    <a:pt x="188" y="45"/>
                    <a:pt x="189" y="45"/>
                  </a:cubicBezTo>
                  <a:cubicBezTo>
                    <a:pt x="189" y="46"/>
                    <a:pt x="188" y="47"/>
                    <a:pt x="188" y="48"/>
                  </a:cubicBezTo>
                  <a:cubicBezTo>
                    <a:pt x="188" y="48"/>
                    <a:pt x="188" y="49"/>
                    <a:pt x="188" y="49"/>
                  </a:cubicBezTo>
                  <a:cubicBezTo>
                    <a:pt x="188" y="49"/>
                    <a:pt x="189" y="50"/>
                    <a:pt x="190" y="50"/>
                  </a:cubicBezTo>
                  <a:cubicBezTo>
                    <a:pt x="190" y="50"/>
                    <a:pt x="190" y="52"/>
                    <a:pt x="191" y="52"/>
                  </a:cubicBezTo>
                  <a:cubicBezTo>
                    <a:pt x="191" y="52"/>
                    <a:pt x="191" y="54"/>
                    <a:pt x="192" y="54"/>
                  </a:cubicBezTo>
                  <a:cubicBezTo>
                    <a:pt x="192" y="54"/>
                    <a:pt x="194" y="55"/>
                    <a:pt x="194" y="55"/>
                  </a:cubicBezTo>
                  <a:cubicBezTo>
                    <a:pt x="194" y="55"/>
                    <a:pt x="195" y="57"/>
                    <a:pt x="196" y="57"/>
                  </a:cubicBezTo>
                  <a:cubicBezTo>
                    <a:pt x="196" y="58"/>
                    <a:pt x="197" y="58"/>
                    <a:pt x="198" y="59"/>
                  </a:cubicBezTo>
                  <a:cubicBezTo>
                    <a:pt x="199" y="59"/>
                    <a:pt x="199" y="59"/>
                    <a:pt x="199" y="60"/>
                  </a:cubicBezTo>
                  <a:cubicBezTo>
                    <a:pt x="199" y="60"/>
                    <a:pt x="199" y="61"/>
                    <a:pt x="198" y="61"/>
                  </a:cubicBezTo>
                  <a:cubicBezTo>
                    <a:pt x="197" y="62"/>
                    <a:pt x="198" y="61"/>
                    <a:pt x="197" y="61"/>
                  </a:cubicBezTo>
                  <a:cubicBezTo>
                    <a:pt x="196" y="60"/>
                    <a:pt x="197" y="61"/>
                    <a:pt x="195" y="60"/>
                  </a:cubicBezTo>
                  <a:cubicBezTo>
                    <a:pt x="195" y="60"/>
                    <a:pt x="195" y="60"/>
                    <a:pt x="194" y="60"/>
                  </a:cubicBezTo>
                  <a:cubicBezTo>
                    <a:pt x="193" y="60"/>
                    <a:pt x="193" y="59"/>
                    <a:pt x="193" y="59"/>
                  </a:cubicBezTo>
                  <a:cubicBezTo>
                    <a:pt x="193" y="58"/>
                    <a:pt x="192" y="58"/>
                    <a:pt x="192" y="58"/>
                  </a:cubicBezTo>
                  <a:cubicBezTo>
                    <a:pt x="191" y="58"/>
                    <a:pt x="191" y="57"/>
                    <a:pt x="191" y="56"/>
                  </a:cubicBezTo>
                  <a:cubicBezTo>
                    <a:pt x="190" y="55"/>
                    <a:pt x="190" y="55"/>
                    <a:pt x="190" y="55"/>
                  </a:cubicBezTo>
                  <a:cubicBezTo>
                    <a:pt x="190" y="55"/>
                    <a:pt x="189" y="56"/>
                    <a:pt x="189" y="57"/>
                  </a:cubicBezTo>
                  <a:cubicBezTo>
                    <a:pt x="189" y="57"/>
                    <a:pt x="190" y="58"/>
                    <a:pt x="191" y="59"/>
                  </a:cubicBezTo>
                  <a:cubicBezTo>
                    <a:pt x="191" y="59"/>
                    <a:pt x="192" y="60"/>
                    <a:pt x="192" y="60"/>
                  </a:cubicBezTo>
                  <a:cubicBezTo>
                    <a:pt x="192" y="61"/>
                    <a:pt x="193" y="62"/>
                    <a:pt x="193" y="62"/>
                  </a:cubicBezTo>
                  <a:cubicBezTo>
                    <a:pt x="193" y="62"/>
                    <a:pt x="195" y="62"/>
                    <a:pt x="196" y="63"/>
                  </a:cubicBezTo>
                  <a:cubicBezTo>
                    <a:pt x="197" y="63"/>
                    <a:pt x="197" y="64"/>
                    <a:pt x="198" y="64"/>
                  </a:cubicBezTo>
                  <a:cubicBezTo>
                    <a:pt x="198" y="64"/>
                    <a:pt x="199" y="64"/>
                    <a:pt x="199" y="64"/>
                  </a:cubicBezTo>
                  <a:cubicBezTo>
                    <a:pt x="200" y="64"/>
                    <a:pt x="201" y="66"/>
                    <a:pt x="201" y="67"/>
                  </a:cubicBezTo>
                  <a:cubicBezTo>
                    <a:pt x="201" y="67"/>
                    <a:pt x="201" y="67"/>
                    <a:pt x="200" y="68"/>
                  </a:cubicBezTo>
                  <a:cubicBezTo>
                    <a:pt x="200" y="69"/>
                    <a:pt x="198" y="67"/>
                    <a:pt x="198" y="67"/>
                  </a:cubicBezTo>
                  <a:cubicBezTo>
                    <a:pt x="198" y="67"/>
                    <a:pt x="197" y="65"/>
                    <a:pt x="197" y="65"/>
                  </a:cubicBezTo>
                  <a:cubicBezTo>
                    <a:pt x="197" y="64"/>
                    <a:pt x="196" y="65"/>
                    <a:pt x="195" y="65"/>
                  </a:cubicBezTo>
                  <a:cubicBezTo>
                    <a:pt x="194" y="65"/>
                    <a:pt x="192" y="63"/>
                    <a:pt x="191" y="63"/>
                  </a:cubicBezTo>
                  <a:cubicBezTo>
                    <a:pt x="190" y="63"/>
                    <a:pt x="190" y="63"/>
                    <a:pt x="190" y="63"/>
                  </a:cubicBezTo>
                  <a:cubicBezTo>
                    <a:pt x="190" y="62"/>
                    <a:pt x="190" y="62"/>
                    <a:pt x="190" y="62"/>
                  </a:cubicBezTo>
                  <a:cubicBezTo>
                    <a:pt x="190" y="62"/>
                    <a:pt x="189" y="61"/>
                    <a:pt x="189" y="61"/>
                  </a:cubicBezTo>
                  <a:cubicBezTo>
                    <a:pt x="189" y="60"/>
                    <a:pt x="188" y="60"/>
                    <a:pt x="188" y="60"/>
                  </a:cubicBezTo>
                  <a:cubicBezTo>
                    <a:pt x="187" y="59"/>
                    <a:pt x="187" y="59"/>
                    <a:pt x="187" y="59"/>
                  </a:cubicBezTo>
                  <a:cubicBezTo>
                    <a:pt x="187" y="59"/>
                    <a:pt x="186" y="58"/>
                    <a:pt x="186" y="57"/>
                  </a:cubicBezTo>
                  <a:cubicBezTo>
                    <a:pt x="186" y="56"/>
                    <a:pt x="184" y="55"/>
                    <a:pt x="184" y="55"/>
                  </a:cubicBezTo>
                  <a:cubicBezTo>
                    <a:pt x="184" y="55"/>
                    <a:pt x="182" y="54"/>
                    <a:pt x="182" y="54"/>
                  </a:cubicBezTo>
                  <a:cubicBezTo>
                    <a:pt x="181" y="53"/>
                    <a:pt x="181" y="53"/>
                    <a:pt x="181" y="52"/>
                  </a:cubicBezTo>
                  <a:cubicBezTo>
                    <a:pt x="180" y="52"/>
                    <a:pt x="180" y="52"/>
                    <a:pt x="179" y="51"/>
                  </a:cubicBezTo>
                  <a:cubicBezTo>
                    <a:pt x="179" y="50"/>
                    <a:pt x="179" y="49"/>
                    <a:pt x="180" y="49"/>
                  </a:cubicBezTo>
                  <a:cubicBezTo>
                    <a:pt x="180" y="48"/>
                    <a:pt x="178" y="48"/>
                    <a:pt x="178" y="48"/>
                  </a:cubicBezTo>
                  <a:cubicBezTo>
                    <a:pt x="178" y="48"/>
                    <a:pt x="175" y="47"/>
                    <a:pt x="174" y="46"/>
                  </a:cubicBezTo>
                  <a:cubicBezTo>
                    <a:pt x="174" y="46"/>
                    <a:pt x="173" y="46"/>
                    <a:pt x="173" y="46"/>
                  </a:cubicBezTo>
                  <a:cubicBezTo>
                    <a:pt x="172" y="46"/>
                    <a:pt x="171" y="45"/>
                    <a:pt x="171" y="44"/>
                  </a:cubicBezTo>
                  <a:cubicBezTo>
                    <a:pt x="170" y="44"/>
                    <a:pt x="170" y="44"/>
                    <a:pt x="170" y="43"/>
                  </a:cubicBezTo>
                  <a:cubicBezTo>
                    <a:pt x="169" y="43"/>
                    <a:pt x="169" y="43"/>
                    <a:pt x="168" y="43"/>
                  </a:cubicBezTo>
                  <a:cubicBezTo>
                    <a:pt x="167" y="42"/>
                    <a:pt x="167" y="42"/>
                    <a:pt x="167" y="42"/>
                  </a:cubicBezTo>
                  <a:cubicBezTo>
                    <a:pt x="166" y="42"/>
                    <a:pt x="165" y="42"/>
                    <a:pt x="165" y="42"/>
                  </a:cubicBezTo>
                  <a:cubicBezTo>
                    <a:pt x="164" y="42"/>
                    <a:pt x="164" y="41"/>
                    <a:pt x="164" y="41"/>
                  </a:cubicBezTo>
                  <a:cubicBezTo>
                    <a:pt x="164" y="40"/>
                    <a:pt x="163" y="40"/>
                    <a:pt x="163" y="40"/>
                  </a:cubicBezTo>
                  <a:cubicBezTo>
                    <a:pt x="162" y="40"/>
                    <a:pt x="162" y="40"/>
                    <a:pt x="161" y="40"/>
                  </a:cubicBezTo>
                  <a:cubicBezTo>
                    <a:pt x="161" y="40"/>
                    <a:pt x="161" y="38"/>
                    <a:pt x="161" y="38"/>
                  </a:cubicBezTo>
                  <a:cubicBezTo>
                    <a:pt x="161" y="37"/>
                    <a:pt x="162" y="39"/>
                    <a:pt x="163" y="39"/>
                  </a:cubicBezTo>
                  <a:cubicBezTo>
                    <a:pt x="163" y="39"/>
                    <a:pt x="164" y="40"/>
                    <a:pt x="165" y="41"/>
                  </a:cubicBezTo>
                  <a:cubicBezTo>
                    <a:pt x="166" y="41"/>
                    <a:pt x="166" y="41"/>
                    <a:pt x="166" y="41"/>
                  </a:cubicBezTo>
                  <a:cubicBezTo>
                    <a:pt x="166" y="41"/>
                    <a:pt x="168" y="41"/>
                    <a:pt x="168" y="42"/>
                  </a:cubicBezTo>
                  <a:cubicBezTo>
                    <a:pt x="169" y="42"/>
                    <a:pt x="170" y="42"/>
                    <a:pt x="170" y="42"/>
                  </a:cubicBezTo>
                  <a:cubicBezTo>
                    <a:pt x="170" y="42"/>
                    <a:pt x="171" y="42"/>
                    <a:pt x="171" y="43"/>
                  </a:cubicBezTo>
                  <a:cubicBezTo>
                    <a:pt x="172" y="43"/>
                    <a:pt x="173" y="43"/>
                    <a:pt x="173" y="43"/>
                  </a:cubicBezTo>
                  <a:cubicBezTo>
                    <a:pt x="174" y="44"/>
                    <a:pt x="175" y="43"/>
                    <a:pt x="175" y="44"/>
                  </a:cubicBezTo>
                  <a:cubicBezTo>
                    <a:pt x="175" y="44"/>
                    <a:pt x="176" y="44"/>
                    <a:pt x="176" y="44"/>
                  </a:cubicBezTo>
                  <a:cubicBezTo>
                    <a:pt x="177" y="45"/>
                    <a:pt x="178" y="45"/>
                    <a:pt x="178" y="45"/>
                  </a:cubicBezTo>
                  <a:cubicBezTo>
                    <a:pt x="178" y="46"/>
                    <a:pt x="180" y="46"/>
                    <a:pt x="180" y="46"/>
                  </a:cubicBezTo>
                  <a:cubicBezTo>
                    <a:pt x="180" y="47"/>
                    <a:pt x="181" y="47"/>
                    <a:pt x="182" y="48"/>
                  </a:cubicBezTo>
                  <a:cubicBezTo>
                    <a:pt x="182" y="48"/>
                    <a:pt x="183" y="48"/>
                    <a:pt x="183" y="49"/>
                  </a:cubicBezTo>
                  <a:cubicBezTo>
                    <a:pt x="183" y="49"/>
                    <a:pt x="184" y="49"/>
                    <a:pt x="185" y="48"/>
                  </a:cubicBezTo>
                  <a:cubicBezTo>
                    <a:pt x="185" y="48"/>
                    <a:pt x="186" y="47"/>
                    <a:pt x="186" y="47"/>
                  </a:cubicBezTo>
                  <a:cubicBezTo>
                    <a:pt x="186" y="45"/>
                    <a:pt x="186" y="45"/>
                    <a:pt x="186" y="45"/>
                  </a:cubicBezTo>
                  <a:cubicBezTo>
                    <a:pt x="186" y="44"/>
                    <a:pt x="185" y="44"/>
                    <a:pt x="185" y="44"/>
                  </a:cubicBezTo>
                  <a:cubicBezTo>
                    <a:pt x="185" y="44"/>
                    <a:pt x="184" y="43"/>
                    <a:pt x="184" y="43"/>
                  </a:cubicBezTo>
                  <a:cubicBezTo>
                    <a:pt x="183" y="43"/>
                    <a:pt x="183" y="42"/>
                    <a:pt x="183" y="42"/>
                  </a:cubicBezTo>
                  <a:cubicBezTo>
                    <a:pt x="182" y="41"/>
                    <a:pt x="182" y="40"/>
                    <a:pt x="181" y="39"/>
                  </a:cubicBezTo>
                  <a:cubicBezTo>
                    <a:pt x="181" y="39"/>
                    <a:pt x="180" y="39"/>
                    <a:pt x="180" y="38"/>
                  </a:cubicBezTo>
                  <a:cubicBezTo>
                    <a:pt x="179" y="38"/>
                    <a:pt x="179" y="37"/>
                    <a:pt x="179" y="37"/>
                  </a:cubicBezTo>
                  <a:cubicBezTo>
                    <a:pt x="178" y="36"/>
                    <a:pt x="178" y="36"/>
                    <a:pt x="177" y="36"/>
                  </a:cubicBezTo>
                  <a:cubicBezTo>
                    <a:pt x="177" y="36"/>
                    <a:pt x="176" y="35"/>
                    <a:pt x="175" y="35"/>
                  </a:cubicBezTo>
                  <a:cubicBezTo>
                    <a:pt x="174" y="35"/>
                    <a:pt x="174" y="34"/>
                    <a:pt x="174" y="33"/>
                  </a:cubicBezTo>
                  <a:cubicBezTo>
                    <a:pt x="173" y="33"/>
                    <a:pt x="172" y="32"/>
                    <a:pt x="172" y="32"/>
                  </a:cubicBezTo>
                  <a:cubicBezTo>
                    <a:pt x="171" y="31"/>
                    <a:pt x="170" y="31"/>
                    <a:pt x="170" y="31"/>
                  </a:cubicBezTo>
                  <a:cubicBezTo>
                    <a:pt x="169" y="31"/>
                    <a:pt x="167" y="29"/>
                    <a:pt x="166" y="29"/>
                  </a:cubicBezTo>
                  <a:cubicBezTo>
                    <a:pt x="166" y="28"/>
                    <a:pt x="165" y="27"/>
                    <a:pt x="164" y="27"/>
                  </a:cubicBezTo>
                  <a:cubicBezTo>
                    <a:pt x="164" y="26"/>
                    <a:pt x="163" y="26"/>
                    <a:pt x="162" y="26"/>
                  </a:cubicBezTo>
                  <a:cubicBezTo>
                    <a:pt x="162" y="26"/>
                    <a:pt x="161" y="26"/>
                    <a:pt x="160" y="25"/>
                  </a:cubicBezTo>
                  <a:cubicBezTo>
                    <a:pt x="159" y="24"/>
                    <a:pt x="159" y="24"/>
                    <a:pt x="158" y="24"/>
                  </a:cubicBezTo>
                  <a:cubicBezTo>
                    <a:pt x="157" y="24"/>
                    <a:pt x="156" y="22"/>
                    <a:pt x="155" y="22"/>
                  </a:cubicBezTo>
                  <a:cubicBezTo>
                    <a:pt x="155" y="21"/>
                    <a:pt x="153" y="21"/>
                    <a:pt x="152" y="21"/>
                  </a:cubicBezTo>
                  <a:cubicBezTo>
                    <a:pt x="151" y="21"/>
                    <a:pt x="151" y="20"/>
                    <a:pt x="150" y="20"/>
                  </a:cubicBezTo>
                  <a:cubicBezTo>
                    <a:pt x="149" y="20"/>
                    <a:pt x="148" y="19"/>
                    <a:pt x="147" y="18"/>
                  </a:cubicBezTo>
                  <a:cubicBezTo>
                    <a:pt x="146" y="18"/>
                    <a:pt x="143" y="16"/>
                    <a:pt x="143" y="17"/>
                  </a:cubicBezTo>
                  <a:cubicBezTo>
                    <a:pt x="143" y="17"/>
                    <a:pt x="141" y="16"/>
                    <a:pt x="140" y="16"/>
                  </a:cubicBezTo>
                  <a:cubicBezTo>
                    <a:pt x="140" y="16"/>
                    <a:pt x="139" y="15"/>
                    <a:pt x="138" y="15"/>
                  </a:cubicBezTo>
                  <a:cubicBezTo>
                    <a:pt x="137" y="15"/>
                    <a:pt x="137" y="14"/>
                    <a:pt x="137" y="13"/>
                  </a:cubicBezTo>
                  <a:cubicBezTo>
                    <a:pt x="137" y="11"/>
                    <a:pt x="136" y="12"/>
                    <a:pt x="135" y="11"/>
                  </a:cubicBezTo>
                  <a:cubicBezTo>
                    <a:pt x="134" y="11"/>
                    <a:pt x="132" y="11"/>
                    <a:pt x="131" y="11"/>
                  </a:cubicBezTo>
                  <a:cubicBezTo>
                    <a:pt x="130" y="12"/>
                    <a:pt x="127" y="12"/>
                    <a:pt x="127" y="12"/>
                  </a:cubicBezTo>
                  <a:cubicBezTo>
                    <a:pt x="127" y="12"/>
                    <a:pt x="126" y="11"/>
                    <a:pt x="126" y="11"/>
                  </a:cubicBezTo>
                  <a:cubicBezTo>
                    <a:pt x="126" y="11"/>
                    <a:pt x="125" y="10"/>
                    <a:pt x="125" y="10"/>
                  </a:cubicBezTo>
                  <a:cubicBezTo>
                    <a:pt x="124" y="9"/>
                    <a:pt x="125" y="8"/>
                    <a:pt x="125" y="7"/>
                  </a:cubicBezTo>
                  <a:cubicBezTo>
                    <a:pt x="125" y="6"/>
                    <a:pt x="124" y="6"/>
                    <a:pt x="124" y="6"/>
                  </a:cubicBezTo>
                  <a:cubicBezTo>
                    <a:pt x="124" y="6"/>
                    <a:pt x="123" y="5"/>
                    <a:pt x="123" y="5"/>
                  </a:cubicBezTo>
                  <a:cubicBezTo>
                    <a:pt x="123" y="4"/>
                    <a:pt x="121" y="4"/>
                    <a:pt x="121" y="4"/>
                  </a:cubicBezTo>
                  <a:cubicBezTo>
                    <a:pt x="117" y="4"/>
                    <a:pt x="117" y="4"/>
                    <a:pt x="117" y="4"/>
                  </a:cubicBezTo>
                  <a:cubicBezTo>
                    <a:pt x="117" y="4"/>
                    <a:pt x="116" y="2"/>
                    <a:pt x="115" y="2"/>
                  </a:cubicBezTo>
                  <a:cubicBezTo>
                    <a:pt x="115" y="2"/>
                    <a:pt x="114" y="2"/>
                    <a:pt x="114" y="2"/>
                  </a:cubicBezTo>
                  <a:cubicBezTo>
                    <a:pt x="114" y="2"/>
                    <a:pt x="113" y="2"/>
                    <a:pt x="113" y="2"/>
                  </a:cubicBezTo>
                  <a:cubicBezTo>
                    <a:pt x="112" y="2"/>
                    <a:pt x="112" y="2"/>
                    <a:pt x="111" y="1"/>
                  </a:cubicBezTo>
                  <a:cubicBezTo>
                    <a:pt x="110" y="0"/>
                    <a:pt x="110" y="0"/>
                    <a:pt x="110" y="1"/>
                  </a:cubicBezTo>
                  <a:cubicBezTo>
                    <a:pt x="109" y="1"/>
                    <a:pt x="110" y="1"/>
                    <a:pt x="110" y="2"/>
                  </a:cubicBezTo>
                  <a:cubicBezTo>
                    <a:pt x="111" y="3"/>
                    <a:pt x="110" y="4"/>
                    <a:pt x="110" y="4"/>
                  </a:cubicBezTo>
                  <a:cubicBezTo>
                    <a:pt x="110" y="4"/>
                    <a:pt x="110" y="4"/>
                    <a:pt x="110" y="4"/>
                  </a:cubicBezTo>
                  <a:cubicBezTo>
                    <a:pt x="109" y="3"/>
                    <a:pt x="109" y="3"/>
                    <a:pt x="109" y="2"/>
                  </a:cubicBezTo>
                  <a:cubicBezTo>
                    <a:pt x="108" y="1"/>
                    <a:pt x="107" y="1"/>
                    <a:pt x="107" y="2"/>
                  </a:cubicBezTo>
                  <a:cubicBezTo>
                    <a:pt x="106" y="2"/>
                    <a:pt x="107" y="2"/>
                    <a:pt x="107" y="3"/>
                  </a:cubicBezTo>
                  <a:cubicBezTo>
                    <a:pt x="107" y="4"/>
                    <a:pt x="108" y="4"/>
                    <a:pt x="108" y="5"/>
                  </a:cubicBezTo>
                  <a:cubicBezTo>
                    <a:pt x="108" y="5"/>
                    <a:pt x="109" y="5"/>
                    <a:pt x="109" y="6"/>
                  </a:cubicBezTo>
                  <a:cubicBezTo>
                    <a:pt x="110" y="6"/>
                    <a:pt x="111" y="7"/>
                    <a:pt x="111" y="8"/>
                  </a:cubicBezTo>
                  <a:cubicBezTo>
                    <a:pt x="111" y="8"/>
                    <a:pt x="110" y="8"/>
                    <a:pt x="110" y="8"/>
                  </a:cubicBezTo>
                  <a:cubicBezTo>
                    <a:pt x="110" y="9"/>
                    <a:pt x="109" y="8"/>
                    <a:pt x="108" y="8"/>
                  </a:cubicBezTo>
                  <a:cubicBezTo>
                    <a:pt x="108" y="7"/>
                    <a:pt x="108" y="7"/>
                    <a:pt x="108" y="6"/>
                  </a:cubicBezTo>
                  <a:cubicBezTo>
                    <a:pt x="107" y="5"/>
                    <a:pt x="106" y="5"/>
                    <a:pt x="106" y="5"/>
                  </a:cubicBezTo>
                  <a:cubicBezTo>
                    <a:pt x="106" y="5"/>
                    <a:pt x="106" y="3"/>
                    <a:pt x="105" y="3"/>
                  </a:cubicBezTo>
                  <a:cubicBezTo>
                    <a:pt x="105" y="3"/>
                    <a:pt x="105" y="1"/>
                    <a:pt x="105" y="1"/>
                  </a:cubicBezTo>
                  <a:cubicBezTo>
                    <a:pt x="105" y="1"/>
                    <a:pt x="103" y="1"/>
                    <a:pt x="103" y="0"/>
                  </a:cubicBezTo>
                  <a:cubicBezTo>
                    <a:pt x="103" y="0"/>
                    <a:pt x="102" y="0"/>
                    <a:pt x="102" y="1"/>
                  </a:cubicBezTo>
                  <a:cubicBezTo>
                    <a:pt x="101" y="2"/>
                    <a:pt x="101" y="2"/>
                    <a:pt x="102" y="2"/>
                  </a:cubicBezTo>
                  <a:cubicBezTo>
                    <a:pt x="102" y="3"/>
                    <a:pt x="102" y="3"/>
                    <a:pt x="103" y="3"/>
                  </a:cubicBezTo>
                  <a:cubicBezTo>
                    <a:pt x="104" y="4"/>
                    <a:pt x="103" y="4"/>
                    <a:pt x="103" y="5"/>
                  </a:cubicBezTo>
                  <a:cubicBezTo>
                    <a:pt x="104" y="6"/>
                    <a:pt x="103" y="6"/>
                    <a:pt x="104" y="7"/>
                  </a:cubicBezTo>
                  <a:cubicBezTo>
                    <a:pt x="104" y="8"/>
                    <a:pt x="105" y="8"/>
                    <a:pt x="105" y="8"/>
                  </a:cubicBezTo>
                  <a:cubicBezTo>
                    <a:pt x="105" y="8"/>
                    <a:pt x="105" y="9"/>
                    <a:pt x="105" y="9"/>
                  </a:cubicBezTo>
                  <a:cubicBezTo>
                    <a:pt x="104" y="10"/>
                    <a:pt x="103" y="9"/>
                    <a:pt x="103" y="8"/>
                  </a:cubicBezTo>
                  <a:cubicBezTo>
                    <a:pt x="103" y="7"/>
                    <a:pt x="102" y="9"/>
                    <a:pt x="102" y="9"/>
                  </a:cubicBezTo>
                  <a:cubicBezTo>
                    <a:pt x="101" y="9"/>
                    <a:pt x="101" y="8"/>
                    <a:pt x="100" y="7"/>
                  </a:cubicBezTo>
                  <a:cubicBezTo>
                    <a:pt x="100" y="6"/>
                    <a:pt x="99" y="7"/>
                    <a:pt x="99" y="7"/>
                  </a:cubicBezTo>
                  <a:cubicBezTo>
                    <a:pt x="98" y="7"/>
                    <a:pt x="98" y="7"/>
                    <a:pt x="97" y="8"/>
                  </a:cubicBezTo>
                  <a:cubicBezTo>
                    <a:pt x="97" y="8"/>
                    <a:pt x="98" y="9"/>
                    <a:pt x="98" y="9"/>
                  </a:cubicBezTo>
                  <a:cubicBezTo>
                    <a:pt x="99" y="10"/>
                    <a:pt x="100" y="10"/>
                    <a:pt x="100" y="10"/>
                  </a:cubicBezTo>
                  <a:cubicBezTo>
                    <a:pt x="100" y="10"/>
                    <a:pt x="100" y="11"/>
                    <a:pt x="100" y="11"/>
                  </a:cubicBezTo>
                  <a:cubicBezTo>
                    <a:pt x="100" y="11"/>
                    <a:pt x="101" y="11"/>
                    <a:pt x="101" y="12"/>
                  </a:cubicBezTo>
                  <a:cubicBezTo>
                    <a:pt x="101" y="12"/>
                    <a:pt x="101" y="13"/>
                    <a:pt x="102" y="13"/>
                  </a:cubicBezTo>
                  <a:cubicBezTo>
                    <a:pt x="102" y="13"/>
                    <a:pt x="102" y="14"/>
                    <a:pt x="102" y="14"/>
                  </a:cubicBezTo>
                  <a:cubicBezTo>
                    <a:pt x="102" y="14"/>
                    <a:pt x="101" y="14"/>
                    <a:pt x="101" y="14"/>
                  </a:cubicBezTo>
                  <a:cubicBezTo>
                    <a:pt x="100" y="14"/>
                    <a:pt x="100" y="13"/>
                    <a:pt x="100" y="13"/>
                  </a:cubicBezTo>
                  <a:cubicBezTo>
                    <a:pt x="100" y="12"/>
                    <a:pt x="99" y="13"/>
                    <a:pt x="99" y="12"/>
                  </a:cubicBezTo>
                  <a:cubicBezTo>
                    <a:pt x="99" y="12"/>
                    <a:pt x="98" y="12"/>
                    <a:pt x="98" y="12"/>
                  </a:cubicBezTo>
                  <a:cubicBezTo>
                    <a:pt x="96" y="12"/>
                    <a:pt x="96" y="12"/>
                    <a:pt x="96" y="12"/>
                  </a:cubicBezTo>
                  <a:cubicBezTo>
                    <a:pt x="95" y="12"/>
                    <a:pt x="95" y="12"/>
                    <a:pt x="95" y="12"/>
                  </a:cubicBezTo>
                  <a:cubicBezTo>
                    <a:pt x="95" y="12"/>
                    <a:pt x="95" y="14"/>
                    <a:pt x="95" y="14"/>
                  </a:cubicBezTo>
                  <a:cubicBezTo>
                    <a:pt x="95" y="15"/>
                    <a:pt x="94" y="16"/>
                    <a:pt x="94" y="16"/>
                  </a:cubicBezTo>
                  <a:cubicBezTo>
                    <a:pt x="94" y="16"/>
                    <a:pt x="95" y="17"/>
                    <a:pt x="95" y="18"/>
                  </a:cubicBezTo>
                  <a:cubicBezTo>
                    <a:pt x="96" y="18"/>
                    <a:pt x="96" y="19"/>
                    <a:pt x="96" y="19"/>
                  </a:cubicBezTo>
                  <a:cubicBezTo>
                    <a:pt x="96" y="19"/>
                    <a:pt x="96" y="19"/>
                    <a:pt x="96" y="20"/>
                  </a:cubicBezTo>
                  <a:cubicBezTo>
                    <a:pt x="97" y="20"/>
                    <a:pt x="97" y="21"/>
                    <a:pt x="97" y="21"/>
                  </a:cubicBezTo>
                  <a:cubicBezTo>
                    <a:pt x="96" y="22"/>
                    <a:pt x="96" y="22"/>
                    <a:pt x="96" y="22"/>
                  </a:cubicBezTo>
                  <a:cubicBezTo>
                    <a:pt x="96" y="22"/>
                    <a:pt x="96" y="24"/>
                    <a:pt x="96" y="25"/>
                  </a:cubicBezTo>
                  <a:cubicBezTo>
                    <a:pt x="97" y="25"/>
                    <a:pt x="98" y="25"/>
                    <a:pt x="99" y="25"/>
                  </a:cubicBezTo>
                  <a:cubicBezTo>
                    <a:pt x="99" y="25"/>
                    <a:pt x="99" y="26"/>
                    <a:pt x="99" y="26"/>
                  </a:cubicBezTo>
                  <a:cubicBezTo>
                    <a:pt x="100" y="26"/>
                    <a:pt x="100" y="27"/>
                    <a:pt x="100" y="27"/>
                  </a:cubicBezTo>
                  <a:cubicBezTo>
                    <a:pt x="100" y="27"/>
                    <a:pt x="98" y="27"/>
                    <a:pt x="98" y="27"/>
                  </a:cubicBezTo>
                  <a:cubicBezTo>
                    <a:pt x="97" y="28"/>
                    <a:pt x="96" y="28"/>
                    <a:pt x="95" y="28"/>
                  </a:cubicBezTo>
                  <a:cubicBezTo>
                    <a:pt x="95" y="29"/>
                    <a:pt x="95" y="28"/>
                    <a:pt x="96" y="29"/>
                  </a:cubicBezTo>
                  <a:cubicBezTo>
                    <a:pt x="97" y="30"/>
                    <a:pt x="97" y="29"/>
                    <a:pt x="98" y="29"/>
                  </a:cubicBezTo>
                  <a:cubicBezTo>
                    <a:pt x="99" y="29"/>
                    <a:pt x="100" y="29"/>
                    <a:pt x="100" y="29"/>
                  </a:cubicBezTo>
                  <a:cubicBezTo>
                    <a:pt x="100" y="29"/>
                    <a:pt x="99" y="30"/>
                    <a:pt x="99" y="30"/>
                  </a:cubicBezTo>
                  <a:cubicBezTo>
                    <a:pt x="99" y="30"/>
                    <a:pt x="98" y="30"/>
                    <a:pt x="97" y="30"/>
                  </a:cubicBezTo>
                  <a:cubicBezTo>
                    <a:pt x="96" y="31"/>
                    <a:pt x="96" y="31"/>
                    <a:pt x="97" y="32"/>
                  </a:cubicBezTo>
                  <a:cubicBezTo>
                    <a:pt x="97" y="32"/>
                    <a:pt x="97" y="32"/>
                    <a:pt x="98" y="32"/>
                  </a:cubicBezTo>
                  <a:cubicBezTo>
                    <a:pt x="99" y="32"/>
                    <a:pt x="99" y="32"/>
                    <a:pt x="100" y="32"/>
                  </a:cubicBezTo>
                  <a:cubicBezTo>
                    <a:pt x="101" y="32"/>
                    <a:pt x="100" y="33"/>
                    <a:pt x="99" y="35"/>
                  </a:cubicBezTo>
                  <a:cubicBezTo>
                    <a:pt x="98" y="36"/>
                    <a:pt x="99" y="36"/>
                    <a:pt x="100" y="36"/>
                  </a:cubicBezTo>
                  <a:cubicBezTo>
                    <a:pt x="101" y="36"/>
                    <a:pt x="101" y="36"/>
                    <a:pt x="101" y="37"/>
                  </a:cubicBezTo>
                  <a:cubicBezTo>
                    <a:pt x="101" y="38"/>
                    <a:pt x="100" y="38"/>
                    <a:pt x="100" y="38"/>
                  </a:cubicBezTo>
                  <a:cubicBezTo>
                    <a:pt x="99" y="38"/>
                    <a:pt x="98" y="38"/>
                    <a:pt x="98" y="39"/>
                  </a:cubicBezTo>
                  <a:cubicBezTo>
                    <a:pt x="98" y="40"/>
                    <a:pt x="99" y="41"/>
                    <a:pt x="99" y="41"/>
                  </a:cubicBezTo>
                  <a:cubicBezTo>
                    <a:pt x="100" y="44"/>
                    <a:pt x="100" y="44"/>
                    <a:pt x="100" y="44"/>
                  </a:cubicBezTo>
                  <a:cubicBezTo>
                    <a:pt x="101" y="45"/>
                    <a:pt x="101" y="45"/>
                    <a:pt x="101" y="45"/>
                  </a:cubicBezTo>
                  <a:cubicBezTo>
                    <a:pt x="102" y="46"/>
                    <a:pt x="102" y="46"/>
                    <a:pt x="102" y="46"/>
                  </a:cubicBezTo>
                  <a:cubicBezTo>
                    <a:pt x="102" y="46"/>
                    <a:pt x="103" y="46"/>
                    <a:pt x="103" y="47"/>
                  </a:cubicBezTo>
                  <a:cubicBezTo>
                    <a:pt x="103" y="47"/>
                    <a:pt x="102" y="48"/>
                    <a:pt x="102" y="48"/>
                  </a:cubicBezTo>
                  <a:cubicBezTo>
                    <a:pt x="102" y="49"/>
                    <a:pt x="103" y="49"/>
                    <a:pt x="103" y="49"/>
                  </a:cubicBezTo>
                  <a:cubicBezTo>
                    <a:pt x="103" y="50"/>
                    <a:pt x="103" y="50"/>
                    <a:pt x="102" y="51"/>
                  </a:cubicBezTo>
                  <a:cubicBezTo>
                    <a:pt x="102" y="51"/>
                    <a:pt x="103" y="51"/>
                    <a:pt x="103" y="52"/>
                  </a:cubicBezTo>
                  <a:cubicBezTo>
                    <a:pt x="103" y="52"/>
                    <a:pt x="104" y="53"/>
                    <a:pt x="104" y="54"/>
                  </a:cubicBezTo>
                  <a:cubicBezTo>
                    <a:pt x="104" y="55"/>
                    <a:pt x="104" y="55"/>
                    <a:pt x="105" y="55"/>
                  </a:cubicBezTo>
                  <a:cubicBezTo>
                    <a:pt x="105" y="55"/>
                    <a:pt x="105" y="56"/>
                    <a:pt x="105" y="56"/>
                  </a:cubicBezTo>
                  <a:cubicBezTo>
                    <a:pt x="105" y="56"/>
                    <a:pt x="105" y="58"/>
                    <a:pt x="104" y="58"/>
                  </a:cubicBezTo>
                  <a:cubicBezTo>
                    <a:pt x="104" y="58"/>
                    <a:pt x="104" y="59"/>
                    <a:pt x="104" y="60"/>
                  </a:cubicBezTo>
                  <a:cubicBezTo>
                    <a:pt x="104" y="60"/>
                    <a:pt x="106" y="61"/>
                    <a:pt x="106" y="61"/>
                  </a:cubicBezTo>
                  <a:cubicBezTo>
                    <a:pt x="106" y="61"/>
                    <a:pt x="106" y="61"/>
                    <a:pt x="105" y="62"/>
                  </a:cubicBezTo>
                  <a:cubicBezTo>
                    <a:pt x="104" y="62"/>
                    <a:pt x="105" y="63"/>
                    <a:pt x="105" y="63"/>
                  </a:cubicBezTo>
                  <a:cubicBezTo>
                    <a:pt x="105" y="63"/>
                    <a:pt x="104" y="64"/>
                    <a:pt x="103" y="64"/>
                  </a:cubicBezTo>
                  <a:cubicBezTo>
                    <a:pt x="103" y="64"/>
                    <a:pt x="103" y="65"/>
                    <a:pt x="103" y="66"/>
                  </a:cubicBezTo>
                  <a:cubicBezTo>
                    <a:pt x="103" y="66"/>
                    <a:pt x="104" y="68"/>
                    <a:pt x="103" y="68"/>
                  </a:cubicBezTo>
                  <a:cubicBezTo>
                    <a:pt x="103" y="69"/>
                    <a:pt x="104" y="69"/>
                    <a:pt x="103" y="70"/>
                  </a:cubicBezTo>
                  <a:cubicBezTo>
                    <a:pt x="103" y="70"/>
                    <a:pt x="103" y="71"/>
                    <a:pt x="104" y="71"/>
                  </a:cubicBezTo>
                  <a:cubicBezTo>
                    <a:pt x="105" y="72"/>
                    <a:pt x="104" y="72"/>
                    <a:pt x="104" y="72"/>
                  </a:cubicBezTo>
                  <a:cubicBezTo>
                    <a:pt x="104" y="73"/>
                    <a:pt x="104" y="73"/>
                    <a:pt x="103" y="74"/>
                  </a:cubicBezTo>
                  <a:cubicBezTo>
                    <a:pt x="103" y="74"/>
                    <a:pt x="102" y="74"/>
                    <a:pt x="101" y="74"/>
                  </a:cubicBezTo>
                  <a:cubicBezTo>
                    <a:pt x="101" y="74"/>
                    <a:pt x="101" y="75"/>
                    <a:pt x="101" y="76"/>
                  </a:cubicBezTo>
                  <a:cubicBezTo>
                    <a:pt x="101" y="76"/>
                    <a:pt x="100" y="76"/>
                    <a:pt x="100" y="76"/>
                  </a:cubicBezTo>
                  <a:cubicBezTo>
                    <a:pt x="100" y="76"/>
                    <a:pt x="100" y="78"/>
                    <a:pt x="100" y="78"/>
                  </a:cubicBezTo>
                  <a:cubicBezTo>
                    <a:pt x="100" y="79"/>
                    <a:pt x="99" y="79"/>
                    <a:pt x="98" y="79"/>
                  </a:cubicBezTo>
                  <a:cubicBezTo>
                    <a:pt x="97" y="79"/>
                    <a:pt x="98" y="78"/>
                    <a:pt x="97" y="78"/>
                  </a:cubicBezTo>
                  <a:cubicBezTo>
                    <a:pt x="96" y="77"/>
                    <a:pt x="96" y="77"/>
                    <a:pt x="95" y="77"/>
                  </a:cubicBezTo>
                  <a:cubicBezTo>
                    <a:pt x="95" y="78"/>
                    <a:pt x="95" y="78"/>
                    <a:pt x="95" y="79"/>
                  </a:cubicBezTo>
                  <a:cubicBezTo>
                    <a:pt x="95" y="79"/>
                    <a:pt x="97" y="80"/>
                    <a:pt x="97" y="80"/>
                  </a:cubicBezTo>
                  <a:cubicBezTo>
                    <a:pt x="97" y="80"/>
                    <a:pt x="98" y="80"/>
                    <a:pt x="99" y="80"/>
                  </a:cubicBezTo>
                  <a:cubicBezTo>
                    <a:pt x="100" y="80"/>
                    <a:pt x="99" y="81"/>
                    <a:pt x="99" y="81"/>
                  </a:cubicBezTo>
                  <a:cubicBezTo>
                    <a:pt x="99" y="81"/>
                    <a:pt x="98" y="82"/>
                    <a:pt x="98" y="82"/>
                  </a:cubicBezTo>
                  <a:cubicBezTo>
                    <a:pt x="98" y="82"/>
                    <a:pt x="96" y="82"/>
                    <a:pt x="96" y="81"/>
                  </a:cubicBezTo>
                  <a:cubicBezTo>
                    <a:pt x="96" y="81"/>
                    <a:pt x="95" y="81"/>
                    <a:pt x="95" y="81"/>
                  </a:cubicBezTo>
                  <a:cubicBezTo>
                    <a:pt x="95" y="81"/>
                    <a:pt x="94" y="82"/>
                    <a:pt x="94" y="82"/>
                  </a:cubicBezTo>
                  <a:cubicBezTo>
                    <a:pt x="94" y="83"/>
                    <a:pt x="95" y="84"/>
                    <a:pt x="95" y="85"/>
                  </a:cubicBezTo>
                  <a:cubicBezTo>
                    <a:pt x="94" y="85"/>
                    <a:pt x="93" y="85"/>
                    <a:pt x="93" y="85"/>
                  </a:cubicBezTo>
                  <a:cubicBezTo>
                    <a:pt x="92" y="85"/>
                    <a:pt x="92" y="86"/>
                    <a:pt x="93" y="86"/>
                  </a:cubicBezTo>
                  <a:cubicBezTo>
                    <a:pt x="93" y="87"/>
                    <a:pt x="93" y="87"/>
                    <a:pt x="94" y="87"/>
                  </a:cubicBezTo>
                  <a:cubicBezTo>
                    <a:pt x="95" y="87"/>
                    <a:pt x="96" y="88"/>
                    <a:pt x="96" y="88"/>
                  </a:cubicBezTo>
                  <a:cubicBezTo>
                    <a:pt x="96" y="88"/>
                    <a:pt x="95" y="89"/>
                    <a:pt x="94" y="89"/>
                  </a:cubicBezTo>
                  <a:cubicBezTo>
                    <a:pt x="94" y="89"/>
                    <a:pt x="93" y="89"/>
                    <a:pt x="93" y="88"/>
                  </a:cubicBezTo>
                  <a:cubicBezTo>
                    <a:pt x="92" y="88"/>
                    <a:pt x="92" y="90"/>
                    <a:pt x="92" y="90"/>
                  </a:cubicBezTo>
                  <a:cubicBezTo>
                    <a:pt x="92" y="92"/>
                    <a:pt x="92" y="92"/>
                    <a:pt x="92" y="92"/>
                  </a:cubicBezTo>
                  <a:cubicBezTo>
                    <a:pt x="92" y="92"/>
                    <a:pt x="93" y="93"/>
                    <a:pt x="94" y="93"/>
                  </a:cubicBezTo>
                  <a:cubicBezTo>
                    <a:pt x="95" y="93"/>
                    <a:pt x="94" y="95"/>
                    <a:pt x="94" y="96"/>
                  </a:cubicBezTo>
                  <a:cubicBezTo>
                    <a:pt x="94" y="97"/>
                    <a:pt x="95" y="97"/>
                    <a:pt x="96" y="97"/>
                  </a:cubicBezTo>
                  <a:cubicBezTo>
                    <a:pt x="96" y="97"/>
                    <a:pt x="97" y="96"/>
                    <a:pt x="97" y="95"/>
                  </a:cubicBezTo>
                  <a:cubicBezTo>
                    <a:pt x="98" y="95"/>
                    <a:pt x="99" y="96"/>
                    <a:pt x="100" y="95"/>
                  </a:cubicBezTo>
                  <a:cubicBezTo>
                    <a:pt x="101" y="95"/>
                    <a:pt x="100" y="95"/>
                    <a:pt x="101" y="95"/>
                  </a:cubicBezTo>
                  <a:cubicBezTo>
                    <a:pt x="102" y="95"/>
                    <a:pt x="103" y="95"/>
                    <a:pt x="103" y="95"/>
                  </a:cubicBezTo>
                  <a:cubicBezTo>
                    <a:pt x="104" y="95"/>
                    <a:pt x="103" y="96"/>
                    <a:pt x="103" y="96"/>
                  </a:cubicBezTo>
                  <a:cubicBezTo>
                    <a:pt x="102" y="96"/>
                    <a:pt x="102" y="96"/>
                    <a:pt x="102" y="96"/>
                  </a:cubicBezTo>
                  <a:cubicBezTo>
                    <a:pt x="102" y="96"/>
                    <a:pt x="101" y="96"/>
                    <a:pt x="101" y="96"/>
                  </a:cubicBezTo>
                  <a:cubicBezTo>
                    <a:pt x="101" y="97"/>
                    <a:pt x="100" y="97"/>
                    <a:pt x="100" y="97"/>
                  </a:cubicBezTo>
                  <a:cubicBezTo>
                    <a:pt x="98" y="96"/>
                    <a:pt x="98" y="96"/>
                    <a:pt x="98" y="96"/>
                  </a:cubicBezTo>
                  <a:cubicBezTo>
                    <a:pt x="97" y="97"/>
                    <a:pt x="97" y="97"/>
                    <a:pt x="97" y="97"/>
                  </a:cubicBezTo>
                  <a:cubicBezTo>
                    <a:pt x="96" y="97"/>
                    <a:pt x="96" y="97"/>
                    <a:pt x="96" y="97"/>
                  </a:cubicBezTo>
                  <a:cubicBezTo>
                    <a:pt x="96" y="97"/>
                    <a:pt x="96" y="98"/>
                    <a:pt x="96" y="99"/>
                  </a:cubicBezTo>
                  <a:cubicBezTo>
                    <a:pt x="96" y="99"/>
                    <a:pt x="96" y="100"/>
                    <a:pt x="97" y="100"/>
                  </a:cubicBezTo>
                  <a:cubicBezTo>
                    <a:pt x="98" y="100"/>
                    <a:pt x="98" y="100"/>
                    <a:pt x="98" y="100"/>
                  </a:cubicBezTo>
                  <a:cubicBezTo>
                    <a:pt x="99" y="101"/>
                    <a:pt x="98" y="101"/>
                    <a:pt x="99" y="102"/>
                  </a:cubicBezTo>
                  <a:cubicBezTo>
                    <a:pt x="99" y="103"/>
                    <a:pt x="99" y="102"/>
                    <a:pt x="100" y="102"/>
                  </a:cubicBezTo>
                  <a:cubicBezTo>
                    <a:pt x="101" y="102"/>
                    <a:pt x="100" y="101"/>
                    <a:pt x="101" y="101"/>
                  </a:cubicBezTo>
                  <a:cubicBezTo>
                    <a:pt x="101" y="101"/>
                    <a:pt x="101" y="100"/>
                    <a:pt x="102" y="100"/>
                  </a:cubicBezTo>
                  <a:cubicBezTo>
                    <a:pt x="103" y="101"/>
                    <a:pt x="102" y="101"/>
                    <a:pt x="102" y="102"/>
                  </a:cubicBezTo>
                  <a:cubicBezTo>
                    <a:pt x="102" y="102"/>
                    <a:pt x="102" y="102"/>
                    <a:pt x="101" y="102"/>
                  </a:cubicBezTo>
                  <a:cubicBezTo>
                    <a:pt x="101" y="103"/>
                    <a:pt x="100" y="103"/>
                    <a:pt x="100" y="103"/>
                  </a:cubicBezTo>
                  <a:cubicBezTo>
                    <a:pt x="100" y="104"/>
                    <a:pt x="100" y="104"/>
                    <a:pt x="100" y="104"/>
                  </a:cubicBezTo>
                  <a:cubicBezTo>
                    <a:pt x="100" y="105"/>
                    <a:pt x="100" y="105"/>
                    <a:pt x="100" y="105"/>
                  </a:cubicBezTo>
                  <a:cubicBezTo>
                    <a:pt x="100" y="105"/>
                    <a:pt x="101" y="105"/>
                    <a:pt x="101" y="106"/>
                  </a:cubicBezTo>
                  <a:cubicBezTo>
                    <a:pt x="101" y="106"/>
                    <a:pt x="101" y="106"/>
                    <a:pt x="102" y="107"/>
                  </a:cubicBezTo>
                  <a:cubicBezTo>
                    <a:pt x="103" y="107"/>
                    <a:pt x="102" y="106"/>
                    <a:pt x="104" y="106"/>
                  </a:cubicBezTo>
                  <a:cubicBezTo>
                    <a:pt x="104" y="106"/>
                    <a:pt x="104" y="106"/>
                    <a:pt x="105" y="106"/>
                  </a:cubicBezTo>
                  <a:cubicBezTo>
                    <a:pt x="106" y="106"/>
                    <a:pt x="105" y="106"/>
                    <a:pt x="106" y="105"/>
                  </a:cubicBezTo>
                  <a:cubicBezTo>
                    <a:pt x="106" y="104"/>
                    <a:pt x="106" y="103"/>
                    <a:pt x="106" y="103"/>
                  </a:cubicBezTo>
                  <a:cubicBezTo>
                    <a:pt x="107" y="103"/>
                    <a:pt x="107" y="102"/>
                    <a:pt x="107" y="103"/>
                  </a:cubicBezTo>
                  <a:cubicBezTo>
                    <a:pt x="108" y="103"/>
                    <a:pt x="107" y="104"/>
                    <a:pt x="107" y="104"/>
                  </a:cubicBezTo>
                  <a:cubicBezTo>
                    <a:pt x="107" y="104"/>
                    <a:pt x="107" y="105"/>
                    <a:pt x="107" y="105"/>
                  </a:cubicBezTo>
                  <a:cubicBezTo>
                    <a:pt x="107" y="106"/>
                    <a:pt x="106" y="107"/>
                    <a:pt x="106" y="107"/>
                  </a:cubicBezTo>
                  <a:cubicBezTo>
                    <a:pt x="106" y="107"/>
                    <a:pt x="105" y="108"/>
                    <a:pt x="105" y="109"/>
                  </a:cubicBezTo>
                  <a:cubicBezTo>
                    <a:pt x="105" y="109"/>
                    <a:pt x="106" y="109"/>
                    <a:pt x="107" y="110"/>
                  </a:cubicBezTo>
                  <a:cubicBezTo>
                    <a:pt x="107" y="110"/>
                    <a:pt x="106" y="110"/>
                    <a:pt x="106" y="110"/>
                  </a:cubicBezTo>
                  <a:cubicBezTo>
                    <a:pt x="105" y="110"/>
                    <a:pt x="104" y="111"/>
                    <a:pt x="104" y="112"/>
                  </a:cubicBezTo>
                  <a:cubicBezTo>
                    <a:pt x="103" y="112"/>
                    <a:pt x="104" y="113"/>
                    <a:pt x="105" y="113"/>
                  </a:cubicBezTo>
                  <a:cubicBezTo>
                    <a:pt x="106" y="114"/>
                    <a:pt x="105" y="114"/>
                    <a:pt x="105" y="115"/>
                  </a:cubicBezTo>
                  <a:cubicBezTo>
                    <a:pt x="105" y="115"/>
                    <a:pt x="106" y="115"/>
                    <a:pt x="107" y="115"/>
                  </a:cubicBezTo>
                  <a:cubicBezTo>
                    <a:pt x="108" y="116"/>
                    <a:pt x="108" y="114"/>
                    <a:pt x="108" y="114"/>
                  </a:cubicBezTo>
                  <a:cubicBezTo>
                    <a:pt x="109" y="113"/>
                    <a:pt x="110" y="114"/>
                    <a:pt x="110" y="114"/>
                  </a:cubicBezTo>
                  <a:cubicBezTo>
                    <a:pt x="111" y="114"/>
                    <a:pt x="111" y="115"/>
                    <a:pt x="111" y="116"/>
                  </a:cubicBezTo>
                  <a:cubicBezTo>
                    <a:pt x="110" y="117"/>
                    <a:pt x="110" y="117"/>
                    <a:pt x="110" y="117"/>
                  </a:cubicBezTo>
                  <a:cubicBezTo>
                    <a:pt x="109" y="118"/>
                    <a:pt x="109" y="118"/>
                    <a:pt x="109" y="118"/>
                  </a:cubicBezTo>
                  <a:cubicBezTo>
                    <a:pt x="109" y="120"/>
                    <a:pt x="109" y="120"/>
                    <a:pt x="109" y="120"/>
                  </a:cubicBezTo>
                  <a:cubicBezTo>
                    <a:pt x="109" y="120"/>
                    <a:pt x="110" y="121"/>
                    <a:pt x="111" y="121"/>
                  </a:cubicBezTo>
                  <a:cubicBezTo>
                    <a:pt x="112" y="121"/>
                    <a:pt x="112" y="123"/>
                    <a:pt x="112" y="123"/>
                  </a:cubicBezTo>
                  <a:cubicBezTo>
                    <a:pt x="113" y="124"/>
                    <a:pt x="113" y="124"/>
                    <a:pt x="114" y="124"/>
                  </a:cubicBezTo>
                  <a:cubicBezTo>
                    <a:pt x="115" y="124"/>
                    <a:pt x="116" y="125"/>
                    <a:pt x="116" y="125"/>
                  </a:cubicBezTo>
                  <a:cubicBezTo>
                    <a:pt x="117" y="126"/>
                    <a:pt x="117" y="126"/>
                    <a:pt x="117" y="126"/>
                  </a:cubicBezTo>
                  <a:cubicBezTo>
                    <a:pt x="117" y="126"/>
                    <a:pt x="119" y="127"/>
                    <a:pt x="120" y="127"/>
                  </a:cubicBezTo>
                  <a:cubicBezTo>
                    <a:pt x="120" y="127"/>
                    <a:pt x="121" y="127"/>
                    <a:pt x="121" y="127"/>
                  </a:cubicBezTo>
                  <a:cubicBezTo>
                    <a:pt x="122" y="128"/>
                    <a:pt x="123" y="127"/>
                    <a:pt x="123" y="127"/>
                  </a:cubicBezTo>
                  <a:cubicBezTo>
                    <a:pt x="124" y="127"/>
                    <a:pt x="124" y="127"/>
                    <a:pt x="125" y="128"/>
                  </a:cubicBezTo>
                  <a:cubicBezTo>
                    <a:pt x="125" y="128"/>
                    <a:pt x="125" y="128"/>
                    <a:pt x="126" y="127"/>
                  </a:cubicBezTo>
                  <a:cubicBezTo>
                    <a:pt x="127" y="127"/>
                    <a:pt x="128" y="127"/>
                    <a:pt x="128" y="126"/>
                  </a:cubicBezTo>
                  <a:cubicBezTo>
                    <a:pt x="129" y="126"/>
                    <a:pt x="129" y="125"/>
                    <a:pt x="130" y="124"/>
                  </a:cubicBezTo>
                  <a:cubicBezTo>
                    <a:pt x="131" y="123"/>
                    <a:pt x="131" y="123"/>
                    <a:pt x="131" y="122"/>
                  </a:cubicBezTo>
                  <a:cubicBezTo>
                    <a:pt x="131" y="122"/>
                    <a:pt x="131" y="121"/>
                    <a:pt x="131" y="121"/>
                  </a:cubicBezTo>
                  <a:cubicBezTo>
                    <a:pt x="132" y="120"/>
                    <a:pt x="131" y="120"/>
                    <a:pt x="132" y="119"/>
                  </a:cubicBezTo>
                  <a:cubicBezTo>
                    <a:pt x="132" y="119"/>
                    <a:pt x="131" y="118"/>
                    <a:pt x="131" y="118"/>
                  </a:cubicBezTo>
                  <a:cubicBezTo>
                    <a:pt x="131" y="117"/>
                    <a:pt x="131" y="118"/>
                    <a:pt x="133" y="118"/>
                  </a:cubicBezTo>
                  <a:cubicBezTo>
                    <a:pt x="134" y="118"/>
                    <a:pt x="133" y="118"/>
                    <a:pt x="134" y="117"/>
                  </a:cubicBezTo>
                  <a:cubicBezTo>
                    <a:pt x="135" y="117"/>
                    <a:pt x="134" y="116"/>
                    <a:pt x="134" y="116"/>
                  </a:cubicBezTo>
                  <a:cubicBezTo>
                    <a:pt x="134" y="115"/>
                    <a:pt x="134" y="114"/>
                    <a:pt x="133" y="114"/>
                  </a:cubicBezTo>
                  <a:cubicBezTo>
                    <a:pt x="133" y="114"/>
                    <a:pt x="133" y="113"/>
                    <a:pt x="133" y="113"/>
                  </a:cubicBezTo>
                  <a:cubicBezTo>
                    <a:pt x="133" y="112"/>
                    <a:pt x="133" y="112"/>
                    <a:pt x="134" y="113"/>
                  </a:cubicBezTo>
                  <a:cubicBezTo>
                    <a:pt x="135" y="113"/>
                    <a:pt x="135" y="113"/>
                    <a:pt x="135" y="114"/>
                  </a:cubicBezTo>
                  <a:cubicBezTo>
                    <a:pt x="136" y="114"/>
                    <a:pt x="135" y="115"/>
                    <a:pt x="135" y="115"/>
                  </a:cubicBezTo>
                  <a:cubicBezTo>
                    <a:pt x="135" y="115"/>
                    <a:pt x="136" y="116"/>
                    <a:pt x="136" y="117"/>
                  </a:cubicBezTo>
                  <a:cubicBezTo>
                    <a:pt x="137" y="117"/>
                    <a:pt x="138" y="116"/>
                    <a:pt x="138" y="116"/>
                  </a:cubicBezTo>
                  <a:cubicBezTo>
                    <a:pt x="138" y="116"/>
                    <a:pt x="138" y="117"/>
                    <a:pt x="138" y="118"/>
                  </a:cubicBezTo>
                  <a:cubicBezTo>
                    <a:pt x="138" y="118"/>
                    <a:pt x="139" y="118"/>
                    <a:pt x="139" y="118"/>
                  </a:cubicBezTo>
                  <a:cubicBezTo>
                    <a:pt x="140" y="120"/>
                    <a:pt x="140" y="120"/>
                    <a:pt x="140" y="120"/>
                  </a:cubicBezTo>
                  <a:cubicBezTo>
                    <a:pt x="140" y="120"/>
                    <a:pt x="141" y="120"/>
                    <a:pt x="141" y="120"/>
                  </a:cubicBezTo>
                  <a:cubicBezTo>
                    <a:pt x="142" y="120"/>
                    <a:pt x="142" y="121"/>
                    <a:pt x="142" y="122"/>
                  </a:cubicBezTo>
                  <a:cubicBezTo>
                    <a:pt x="142" y="123"/>
                    <a:pt x="142" y="123"/>
                    <a:pt x="143" y="123"/>
                  </a:cubicBezTo>
                  <a:cubicBezTo>
                    <a:pt x="143" y="124"/>
                    <a:pt x="144" y="125"/>
                    <a:pt x="144" y="125"/>
                  </a:cubicBezTo>
                  <a:cubicBezTo>
                    <a:pt x="145" y="125"/>
                    <a:pt x="145" y="125"/>
                    <a:pt x="146" y="125"/>
                  </a:cubicBezTo>
                  <a:cubicBezTo>
                    <a:pt x="146" y="125"/>
                    <a:pt x="147" y="126"/>
                    <a:pt x="147" y="126"/>
                  </a:cubicBezTo>
                  <a:cubicBezTo>
                    <a:pt x="147" y="126"/>
                    <a:pt x="147" y="127"/>
                    <a:pt x="147" y="127"/>
                  </a:cubicBezTo>
                  <a:cubicBezTo>
                    <a:pt x="147" y="128"/>
                    <a:pt x="147" y="129"/>
                    <a:pt x="148" y="129"/>
                  </a:cubicBezTo>
                  <a:cubicBezTo>
                    <a:pt x="149" y="129"/>
                    <a:pt x="149" y="130"/>
                    <a:pt x="149" y="130"/>
                  </a:cubicBezTo>
                  <a:cubicBezTo>
                    <a:pt x="149" y="130"/>
                    <a:pt x="150" y="131"/>
                    <a:pt x="151" y="132"/>
                  </a:cubicBezTo>
                  <a:cubicBezTo>
                    <a:pt x="152" y="133"/>
                    <a:pt x="152" y="133"/>
                    <a:pt x="152" y="133"/>
                  </a:cubicBezTo>
                  <a:cubicBezTo>
                    <a:pt x="153" y="134"/>
                    <a:pt x="154" y="136"/>
                    <a:pt x="155" y="137"/>
                  </a:cubicBezTo>
                  <a:cubicBezTo>
                    <a:pt x="155" y="137"/>
                    <a:pt x="156" y="138"/>
                    <a:pt x="157" y="138"/>
                  </a:cubicBezTo>
                  <a:cubicBezTo>
                    <a:pt x="157" y="139"/>
                    <a:pt x="158" y="139"/>
                    <a:pt x="158" y="139"/>
                  </a:cubicBezTo>
                  <a:cubicBezTo>
                    <a:pt x="158" y="140"/>
                    <a:pt x="159" y="141"/>
                    <a:pt x="159" y="141"/>
                  </a:cubicBezTo>
                  <a:cubicBezTo>
                    <a:pt x="159" y="142"/>
                    <a:pt x="160" y="141"/>
                    <a:pt x="161" y="141"/>
                  </a:cubicBezTo>
                  <a:cubicBezTo>
                    <a:pt x="161" y="141"/>
                    <a:pt x="161" y="142"/>
                    <a:pt x="161" y="143"/>
                  </a:cubicBezTo>
                  <a:cubicBezTo>
                    <a:pt x="161" y="144"/>
                    <a:pt x="161" y="144"/>
                    <a:pt x="161" y="145"/>
                  </a:cubicBezTo>
                  <a:cubicBezTo>
                    <a:pt x="161" y="146"/>
                    <a:pt x="161" y="146"/>
                    <a:pt x="161" y="146"/>
                  </a:cubicBezTo>
                  <a:cubicBezTo>
                    <a:pt x="160" y="146"/>
                    <a:pt x="160" y="146"/>
                    <a:pt x="159" y="146"/>
                  </a:cubicBezTo>
                  <a:cubicBezTo>
                    <a:pt x="159" y="147"/>
                    <a:pt x="160" y="147"/>
                    <a:pt x="160" y="148"/>
                  </a:cubicBezTo>
                  <a:cubicBezTo>
                    <a:pt x="160" y="148"/>
                    <a:pt x="159" y="149"/>
                    <a:pt x="159" y="149"/>
                  </a:cubicBezTo>
                  <a:cubicBezTo>
                    <a:pt x="158" y="149"/>
                    <a:pt x="158" y="147"/>
                    <a:pt x="158" y="147"/>
                  </a:cubicBezTo>
                  <a:cubicBezTo>
                    <a:pt x="157" y="146"/>
                    <a:pt x="157" y="147"/>
                    <a:pt x="157" y="147"/>
                  </a:cubicBezTo>
                  <a:cubicBezTo>
                    <a:pt x="157" y="147"/>
                    <a:pt x="156" y="148"/>
                    <a:pt x="156" y="148"/>
                  </a:cubicBezTo>
                  <a:cubicBezTo>
                    <a:pt x="155" y="148"/>
                    <a:pt x="155" y="148"/>
                    <a:pt x="154" y="149"/>
                  </a:cubicBezTo>
                  <a:cubicBezTo>
                    <a:pt x="154" y="150"/>
                    <a:pt x="154" y="151"/>
                    <a:pt x="155" y="151"/>
                  </a:cubicBezTo>
                  <a:cubicBezTo>
                    <a:pt x="155" y="152"/>
                    <a:pt x="155" y="152"/>
                    <a:pt x="157" y="152"/>
                  </a:cubicBezTo>
                  <a:cubicBezTo>
                    <a:pt x="158" y="153"/>
                    <a:pt x="157" y="154"/>
                    <a:pt x="157" y="154"/>
                  </a:cubicBezTo>
                  <a:cubicBezTo>
                    <a:pt x="157" y="155"/>
                    <a:pt x="158" y="156"/>
                    <a:pt x="158" y="156"/>
                  </a:cubicBezTo>
                  <a:cubicBezTo>
                    <a:pt x="158" y="156"/>
                    <a:pt x="159" y="156"/>
                    <a:pt x="160" y="156"/>
                  </a:cubicBezTo>
                  <a:cubicBezTo>
                    <a:pt x="160" y="156"/>
                    <a:pt x="161" y="156"/>
                    <a:pt x="161" y="156"/>
                  </a:cubicBezTo>
                  <a:cubicBezTo>
                    <a:pt x="162" y="158"/>
                    <a:pt x="162" y="158"/>
                    <a:pt x="162" y="158"/>
                  </a:cubicBezTo>
                  <a:cubicBezTo>
                    <a:pt x="162" y="158"/>
                    <a:pt x="162" y="158"/>
                    <a:pt x="162" y="158"/>
                  </a:cubicBezTo>
                  <a:cubicBezTo>
                    <a:pt x="161" y="159"/>
                    <a:pt x="161" y="158"/>
                    <a:pt x="160" y="157"/>
                  </a:cubicBezTo>
                  <a:cubicBezTo>
                    <a:pt x="159" y="157"/>
                    <a:pt x="158" y="158"/>
                    <a:pt x="158" y="158"/>
                  </a:cubicBezTo>
                  <a:cubicBezTo>
                    <a:pt x="159" y="160"/>
                    <a:pt x="159" y="160"/>
                    <a:pt x="159" y="160"/>
                  </a:cubicBezTo>
                  <a:cubicBezTo>
                    <a:pt x="160" y="160"/>
                    <a:pt x="160" y="160"/>
                    <a:pt x="160" y="160"/>
                  </a:cubicBezTo>
                  <a:cubicBezTo>
                    <a:pt x="161" y="160"/>
                    <a:pt x="161" y="160"/>
                    <a:pt x="161" y="161"/>
                  </a:cubicBezTo>
                  <a:cubicBezTo>
                    <a:pt x="161" y="162"/>
                    <a:pt x="162" y="161"/>
                    <a:pt x="163" y="161"/>
                  </a:cubicBezTo>
                  <a:cubicBezTo>
                    <a:pt x="164" y="161"/>
                    <a:pt x="163" y="161"/>
                    <a:pt x="164" y="160"/>
                  </a:cubicBezTo>
                  <a:cubicBezTo>
                    <a:pt x="164" y="160"/>
                    <a:pt x="165" y="160"/>
                    <a:pt x="165" y="160"/>
                  </a:cubicBezTo>
                  <a:cubicBezTo>
                    <a:pt x="165" y="160"/>
                    <a:pt x="166" y="159"/>
                    <a:pt x="165" y="159"/>
                  </a:cubicBezTo>
                  <a:cubicBezTo>
                    <a:pt x="165" y="158"/>
                    <a:pt x="165" y="158"/>
                    <a:pt x="165" y="157"/>
                  </a:cubicBezTo>
                  <a:cubicBezTo>
                    <a:pt x="165" y="156"/>
                    <a:pt x="165" y="157"/>
                    <a:pt x="165" y="156"/>
                  </a:cubicBezTo>
                  <a:cubicBezTo>
                    <a:pt x="164" y="156"/>
                    <a:pt x="165" y="156"/>
                    <a:pt x="164" y="155"/>
                  </a:cubicBezTo>
                  <a:cubicBezTo>
                    <a:pt x="164" y="155"/>
                    <a:pt x="165" y="154"/>
                    <a:pt x="165" y="154"/>
                  </a:cubicBezTo>
                  <a:cubicBezTo>
                    <a:pt x="165" y="154"/>
                    <a:pt x="165" y="153"/>
                    <a:pt x="164" y="152"/>
                  </a:cubicBezTo>
                  <a:cubicBezTo>
                    <a:pt x="164" y="152"/>
                    <a:pt x="164" y="152"/>
                    <a:pt x="164" y="151"/>
                  </a:cubicBezTo>
                  <a:cubicBezTo>
                    <a:pt x="164" y="150"/>
                    <a:pt x="164" y="150"/>
                    <a:pt x="163" y="150"/>
                  </a:cubicBezTo>
                  <a:cubicBezTo>
                    <a:pt x="162" y="150"/>
                    <a:pt x="163" y="149"/>
                    <a:pt x="163" y="148"/>
                  </a:cubicBezTo>
                  <a:cubicBezTo>
                    <a:pt x="163" y="147"/>
                    <a:pt x="163" y="148"/>
                    <a:pt x="163" y="148"/>
                  </a:cubicBezTo>
                  <a:cubicBezTo>
                    <a:pt x="164" y="148"/>
                    <a:pt x="164" y="148"/>
                    <a:pt x="164" y="148"/>
                  </a:cubicBezTo>
                  <a:cubicBezTo>
                    <a:pt x="164" y="148"/>
                    <a:pt x="166" y="149"/>
                    <a:pt x="166" y="150"/>
                  </a:cubicBezTo>
                  <a:cubicBezTo>
                    <a:pt x="166" y="150"/>
                    <a:pt x="167" y="151"/>
                    <a:pt x="167" y="151"/>
                  </a:cubicBezTo>
                  <a:cubicBezTo>
                    <a:pt x="168" y="152"/>
                    <a:pt x="168" y="152"/>
                    <a:pt x="168" y="152"/>
                  </a:cubicBezTo>
                  <a:cubicBezTo>
                    <a:pt x="168" y="152"/>
                    <a:pt x="168" y="153"/>
                    <a:pt x="168" y="153"/>
                  </a:cubicBezTo>
                  <a:cubicBezTo>
                    <a:pt x="167" y="154"/>
                    <a:pt x="169" y="154"/>
                    <a:pt x="169" y="154"/>
                  </a:cubicBezTo>
                  <a:cubicBezTo>
                    <a:pt x="170" y="155"/>
                    <a:pt x="170" y="153"/>
                    <a:pt x="171" y="153"/>
                  </a:cubicBezTo>
                  <a:cubicBezTo>
                    <a:pt x="171" y="152"/>
                    <a:pt x="171" y="153"/>
                    <a:pt x="172" y="154"/>
                  </a:cubicBezTo>
                  <a:cubicBezTo>
                    <a:pt x="173" y="154"/>
                    <a:pt x="173" y="153"/>
                    <a:pt x="174" y="153"/>
                  </a:cubicBezTo>
                  <a:cubicBezTo>
                    <a:pt x="174" y="152"/>
                    <a:pt x="174" y="152"/>
                    <a:pt x="174" y="152"/>
                  </a:cubicBezTo>
                  <a:cubicBezTo>
                    <a:pt x="173" y="151"/>
                    <a:pt x="174" y="151"/>
                    <a:pt x="173" y="151"/>
                  </a:cubicBezTo>
                  <a:cubicBezTo>
                    <a:pt x="172" y="151"/>
                    <a:pt x="173" y="150"/>
                    <a:pt x="172" y="149"/>
                  </a:cubicBezTo>
                  <a:cubicBezTo>
                    <a:pt x="171" y="149"/>
                    <a:pt x="172" y="149"/>
                    <a:pt x="171" y="149"/>
                  </a:cubicBezTo>
                  <a:cubicBezTo>
                    <a:pt x="171" y="149"/>
                    <a:pt x="172" y="148"/>
                    <a:pt x="172" y="148"/>
                  </a:cubicBezTo>
                  <a:cubicBezTo>
                    <a:pt x="173" y="147"/>
                    <a:pt x="173" y="147"/>
                    <a:pt x="173" y="146"/>
                  </a:cubicBezTo>
                  <a:cubicBezTo>
                    <a:pt x="173" y="146"/>
                    <a:pt x="174" y="146"/>
                    <a:pt x="174" y="146"/>
                  </a:cubicBezTo>
                  <a:cubicBezTo>
                    <a:pt x="174" y="146"/>
                    <a:pt x="175" y="146"/>
                    <a:pt x="175" y="146"/>
                  </a:cubicBezTo>
                  <a:cubicBezTo>
                    <a:pt x="176" y="146"/>
                    <a:pt x="176" y="146"/>
                    <a:pt x="177" y="147"/>
                  </a:cubicBezTo>
                  <a:cubicBezTo>
                    <a:pt x="177" y="147"/>
                    <a:pt x="178" y="147"/>
                    <a:pt x="179" y="146"/>
                  </a:cubicBezTo>
                  <a:cubicBezTo>
                    <a:pt x="180" y="146"/>
                    <a:pt x="179" y="146"/>
                    <a:pt x="179" y="145"/>
                  </a:cubicBezTo>
                  <a:cubicBezTo>
                    <a:pt x="179" y="144"/>
                    <a:pt x="180" y="143"/>
                    <a:pt x="180" y="143"/>
                  </a:cubicBezTo>
                  <a:cubicBezTo>
                    <a:pt x="180" y="142"/>
                    <a:pt x="180" y="140"/>
                    <a:pt x="179" y="139"/>
                  </a:cubicBezTo>
                  <a:cubicBezTo>
                    <a:pt x="178" y="139"/>
                    <a:pt x="179" y="137"/>
                    <a:pt x="179" y="137"/>
                  </a:cubicBezTo>
                  <a:cubicBezTo>
                    <a:pt x="179" y="137"/>
                    <a:pt x="178" y="135"/>
                    <a:pt x="177" y="135"/>
                  </a:cubicBezTo>
                  <a:cubicBezTo>
                    <a:pt x="176" y="136"/>
                    <a:pt x="176" y="134"/>
                    <a:pt x="176" y="134"/>
                  </a:cubicBezTo>
                  <a:cubicBezTo>
                    <a:pt x="175" y="134"/>
                    <a:pt x="175" y="133"/>
                    <a:pt x="176" y="132"/>
                  </a:cubicBezTo>
                  <a:cubicBezTo>
                    <a:pt x="176" y="131"/>
                    <a:pt x="175" y="130"/>
                    <a:pt x="175" y="130"/>
                  </a:cubicBezTo>
                  <a:cubicBezTo>
                    <a:pt x="174" y="130"/>
                    <a:pt x="174" y="128"/>
                    <a:pt x="174" y="128"/>
                  </a:cubicBezTo>
                  <a:cubicBezTo>
                    <a:pt x="173" y="128"/>
                    <a:pt x="173" y="127"/>
                    <a:pt x="173" y="127"/>
                  </a:cubicBezTo>
                  <a:cubicBezTo>
                    <a:pt x="172" y="126"/>
                    <a:pt x="171" y="124"/>
                    <a:pt x="170" y="124"/>
                  </a:cubicBezTo>
                  <a:cubicBezTo>
                    <a:pt x="169" y="124"/>
                    <a:pt x="170" y="123"/>
                    <a:pt x="170" y="123"/>
                  </a:cubicBezTo>
                  <a:cubicBezTo>
                    <a:pt x="169" y="122"/>
                    <a:pt x="170" y="121"/>
                    <a:pt x="170" y="121"/>
                  </a:cubicBezTo>
                  <a:cubicBezTo>
                    <a:pt x="171" y="121"/>
                    <a:pt x="172" y="121"/>
                    <a:pt x="172" y="121"/>
                  </a:cubicBezTo>
                  <a:cubicBezTo>
                    <a:pt x="171" y="120"/>
                    <a:pt x="172" y="120"/>
                    <a:pt x="172" y="119"/>
                  </a:cubicBezTo>
                  <a:cubicBezTo>
                    <a:pt x="173" y="118"/>
                    <a:pt x="173" y="119"/>
                    <a:pt x="173" y="119"/>
                  </a:cubicBezTo>
                  <a:cubicBezTo>
                    <a:pt x="173" y="119"/>
                    <a:pt x="174" y="117"/>
                    <a:pt x="174" y="117"/>
                  </a:cubicBezTo>
                  <a:cubicBezTo>
                    <a:pt x="174" y="116"/>
                    <a:pt x="174" y="116"/>
                    <a:pt x="174" y="115"/>
                  </a:cubicBezTo>
                  <a:cubicBezTo>
                    <a:pt x="174" y="114"/>
                    <a:pt x="173" y="114"/>
                    <a:pt x="172" y="113"/>
                  </a:cubicBezTo>
                  <a:cubicBezTo>
                    <a:pt x="172" y="113"/>
                    <a:pt x="173" y="112"/>
                    <a:pt x="173" y="111"/>
                  </a:cubicBezTo>
                  <a:cubicBezTo>
                    <a:pt x="174" y="111"/>
                    <a:pt x="174" y="110"/>
                    <a:pt x="173" y="109"/>
                  </a:cubicBezTo>
                  <a:cubicBezTo>
                    <a:pt x="172" y="107"/>
                    <a:pt x="172" y="108"/>
                    <a:pt x="171" y="108"/>
                  </a:cubicBezTo>
                  <a:cubicBezTo>
                    <a:pt x="170" y="108"/>
                    <a:pt x="171" y="107"/>
                    <a:pt x="170" y="106"/>
                  </a:cubicBezTo>
                  <a:cubicBezTo>
                    <a:pt x="170" y="106"/>
                    <a:pt x="169" y="105"/>
                    <a:pt x="168" y="105"/>
                  </a:cubicBezTo>
                  <a:cubicBezTo>
                    <a:pt x="167" y="106"/>
                    <a:pt x="166" y="104"/>
                    <a:pt x="166" y="103"/>
                  </a:cubicBezTo>
                  <a:cubicBezTo>
                    <a:pt x="165" y="103"/>
                    <a:pt x="164" y="102"/>
                    <a:pt x="164" y="102"/>
                  </a:cubicBezTo>
                  <a:cubicBezTo>
                    <a:pt x="163" y="102"/>
                    <a:pt x="161" y="101"/>
                    <a:pt x="160" y="101"/>
                  </a:cubicBezTo>
                  <a:cubicBezTo>
                    <a:pt x="159" y="101"/>
                    <a:pt x="159" y="101"/>
                    <a:pt x="158" y="101"/>
                  </a:cubicBezTo>
                  <a:cubicBezTo>
                    <a:pt x="157" y="100"/>
                    <a:pt x="158" y="99"/>
                    <a:pt x="158" y="98"/>
                  </a:cubicBezTo>
                  <a:cubicBezTo>
                    <a:pt x="158" y="98"/>
                    <a:pt x="158" y="97"/>
                    <a:pt x="157" y="96"/>
                  </a:cubicBezTo>
                  <a:cubicBezTo>
                    <a:pt x="157" y="95"/>
                    <a:pt x="156" y="96"/>
                    <a:pt x="156" y="96"/>
                  </a:cubicBezTo>
                  <a:cubicBezTo>
                    <a:pt x="155" y="96"/>
                    <a:pt x="155" y="94"/>
                    <a:pt x="155" y="94"/>
                  </a:cubicBezTo>
                  <a:cubicBezTo>
                    <a:pt x="154" y="93"/>
                    <a:pt x="154" y="93"/>
                    <a:pt x="153" y="93"/>
                  </a:cubicBezTo>
                  <a:cubicBezTo>
                    <a:pt x="153" y="93"/>
                    <a:pt x="153" y="92"/>
                    <a:pt x="152" y="91"/>
                  </a:cubicBezTo>
                  <a:cubicBezTo>
                    <a:pt x="152" y="91"/>
                    <a:pt x="152" y="91"/>
                    <a:pt x="152" y="90"/>
                  </a:cubicBezTo>
                  <a:cubicBezTo>
                    <a:pt x="153" y="89"/>
                    <a:pt x="152" y="88"/>
                    <a:pt x="152" y="88"/>
                  </a:cubicBezTo>
                  <a:cubicBezTo>
                    <a:pt x="152" y="87"/>
                    <a:pt x="152" y="87"/>
                    <a:pt x="151" y="86"/>
                  </a:cubicBezTo>
                  <a:cubicBezTo>
                    <a:pt x="151" y="86"/>
                    <a:pt x="151" y="86"/>
                    <a:pt x="150" y="86"/>
                  </a:cubicBezTo>
                  <a:cubicBezTo>
                    <a:pt x="150" y="85"/>
                    <a:pt x="150" y="85"/>
                    <a:pt x="149" y="85"/>
                  </a:cubicBezTo>
                  <a:cubicBezTo>
                    <a:pt x="148" y="85"/>
                    <a:pt x="149" y="84"/>
                    <a:pt x="149" y="84"/>
                  </a:cubicBezTo>
                  <a:cubicBezTo>
                    <a:pt x="149" y="83"/>
                    <a:pt x="149" y="82"/>
                    <a:pt x="148" y="82"/>
                  </a:cubicBezTo>
                  <a:cubicBezTo>
                    <a:pt x="148" y="82"/>
                    <a:pt x="148" y="81"/>
                    <a:pt x="148" y="81"/>
                  </a:cubicBezTo>
                  <a:cubicBezTo>
                    <a:pt x="149" y="79"/>
                    <a:pt x="149" y="79"/>
                    <a:pt x="149" y="79"/>
                  </a:cubicBezTo>
                  <a:cubicBezTo>
                    <a:pt x="149" y="79"/>
                    <a:pt x="149" y="77"/>
                    <a:pt x="149" y="77"/>
                  </a:cubicBezTo>
                  <a:cubicBezTo>
                    <a:pt x="148" y="76"/>
                    <a:pt x="149" y="76"/>
                    <a:pt x="149" y="75"/>
                  </a:cubicBezTo>
                  <a:cubicBezTo>
                    <a:pt x="149" y="75"/>
                    <a:pt x="150" y="74"/>
                    <a:pt x="150" y="74"/>
                  </a:cubicBezTo>
                  <a:cubicBezTo>
                    <a:pt x="151" y="73"/>
                    <a:pt x="151" y="73"/>
                    <a:pt x="151" y="73"/>
                  </a:cubicBezTo>
                  <a:cubicBezTo>
                    <a:pt x="151" y="73"/>
                    <a:pt x="151" y="73"/>
                    <a:pt x="152" y="72"/>
                  </a:cubicBezTo>
                  <a:cubicBezTo>
                    <a:pt x="153" y="72"/>
                    <a:pt x="152" y="71"/>
                    <a:pt x="153" y="71"/>
                  </a:cubicBezTo>
                  <a:cubicBezTo>
                    <a:pt x="153" y="70"/>
                    <a:pt x="152" y="69"/>
                    <a:pt x="153" y="69"/>
                  </a:cubicBezTo>
                  <a:cubicBezTo>
                    <a:pt x="153" y="68"/>
                    <a:pt x="153" y="68"/>
                    <a:pt x="152" y="67"/>
                  </a:cubicBezTo>
                  <a:cubicBezTo>
                    <a:pt x="152" y="67"/>
                    <a:pt x="152" y="67"/>
                    <a:pt x="151" y="67"/>
                  </a:cubicBezTo>
                  <a:cubicBezTo>
                    <a:pt x="151" y="67"/>
                    <a:pt x="151" y="66"/>
                    <a:pt x="151" y="64"/>
                  </a:cubicBezTo>
                  <a:cubicBezTo>
                    <a:pt x="151" y="63"/>
                    <a:pt x="150" y="63"/>
                    <a:pt x="150" y="63"/>
                  </a:cubicBezTo>
                  <a:cubicBezTo>
                    <a:pt x="150" y="63"/>
                    <a:pt x="149" y="62"/>
                    <a:pt x="149" y="62"/>
                  </a:cubicBezTo>
                  <a:cubicBezTo>
                    <a:pt x="149" y="62"/>
                    <a:pt x="147" y="61"/>
                    <a:pt x="147" y="61"/>
                  </a:cubicBezTo>
                  <a:cubicBezTo>
                    <a:pt x="147" y="61"/>
                    <a:pt x="147" y="60"/>
                    <a:pt x="147" y="60"/>
                  </a:cubicBezTo>
                  <a:cubicBezTo>
                    <a:pt x="146" y="60"/>
                    <a:pt x="146" y="59"/>
                    <a:pt x="146" y="59"/>
                  </a:cubicBezTo>
                  <a:cubicBezTo>
                    <a:pt x="146" y="59"/>
                    <a:pt x="146" y="57"/>
                    <a:pt x="146" y="57"/>
                  </a:cubicBezTo>
                  <a:cubicBezTo>
                    <a:pt x="146" y="56"/>
                    <a:pt x="146" y="56"/>
                    <a:pt x="144" y="55"/>
                  </a:cubicBezTo>
                  <a:cubicBezTo>
                    <a:pt x="143" y="55"/>
                    <a:pt x="143" y="54"/>
                    <a:pt x="144" y="53"/>
                  </a:cubicBezTo>
                  <a:cubicBezTo>
                    <a:pt x="144" y="51"/>
                    <a:pt x="144" y="51"/>
                    <a:pt x="146" y="51"/>
                  </a:cubicBezTo>
                  <a:cubicBezTo>
                    <a:pt x="147" y="51"/>
                    <a:pt x="148" y="50"/>
                    <a:pt x="148" y="50"/>
                  </a:cubicBezTo>
                  <a:cubicBezTo>
                    <a:pt x="149" y="51"/>
                    <a:pt x="150" y="51"/>
                    <a:pt x="150" y="52"/>
                  </a:cubicBezTo>
                  <a:cubicBezTo>
                    <a:pt x="150" y="53"/>
                    <a:pt x="151" y="52"/>
                    <a:pt x="152" y="52"/>
                  </a:cubicBezTo>
                  <a:cubicBezTo>
                    <a:pt x="153" y="52"/>
                    <a:pt x="153" y="52"/>
                    <a:pt x="153" y="53"/>
                  </a:cubicBezTo>
                  <a:cubicBezTo>
                    <a:pt x="154" y="53"/>
                    <a:pt x="154" y="53"/>
                    <a:pt x="155" y="54"/>
                  </a:cubicBezTo>
                  <a:cubicBezTo>
                    <a:pt x="156" y="55"/>
                    <a:pt x="156" y="55"/>
                    <a:pt x="157" y="55"/>
                  </a:cubicBezTo>
                  <a:cubicBezTo>
                    <a:pt x="157" y="56"/>
                    <a:pt x="157" y="57"/>
                    <a:pt x="157" y="57"/>
                  </a:cubicBezTo>
                  <a:cubicBezTo>
                    <a:pt x="158" y="58"/>
                    <a:pt x="158" y="57"/>
                    <a:pt x="159" y="58"/>
                  </a:cubicBezTo>
                  <a:cubicBezTo>
                    <a:pt x="160" y="58"/>
                    <a:pt x="159" y="58"/>
                    <a:pt x="159" y="59"/>
                  </a:cubicBezTo>
                  <a:cubicBezTo>
                    <a:pt x="159" y="60"/>
                    <a:pt x="158" y="60"/>
                    <a:pt x="158" y="60"/>
                  </a:cubicBezTo>
                  <a:cubicBezTo>
                    <a:pt x="158" y="60"/>
                    <a:pt x="158" y="61"/>
                    <a:pt x="159" y="62"/>
                  </a:cubicBezTo>
                  <a:cubicBezTo>
                    <a:pt x="159" y="62"/>
                    <a:pt x="159" y="63"/>
                    <a:pt x="160" y="63"/>
                  </a:cubicBezTo>
                  <a:cubicBezTo>
                    <a:pt x="161" y="63"/>
                    <a:pt x="160" y="64"/>
                    <a:pt x="161" y="65"/>
                  </a:cubicBezTo>
                  <a:cubicBezTo>
                    <a:pt x="161" y="65"/>
                    <a:pt x="161" y="66"/>
                    <a:pt x="161" y="67"/>
                  </a:cubicBezTo>
                  <a:cubicBezTo>
                    <a:pt x="161" y="69"/>
                    <a:pt x="160" y="69"/>
                    <a:pt x="160" y="69"/>
                  </a:cubicBezTo>
                  <a:cubicBezTo>
                    <a:pt x="160" y="70"/>
                    <a:pt x="160" y="70"/>
                    <a:pt x="160" y="71"/>
                  </a:cubicBezTo>
                  <a:cubicBezTo>
                    <a:pt x="159" y="72"/>
                    <a:pt x="160" y="72"/>
                    <a:pt x="160" y="72"/>
                  </a:cubicBezTo>
                  <a:cubicBezTo>
                    <a:pt x="160" y="73"/>
                    <a:pt x="161" y="73"/>
                    <a:pt x="161" y="73"/>
                  </a:cubicBezTo>
                  <a:cubicBezTo>
                    <a:pt x="162" y="73"/>
                    <a:pt x="161" y="75"/>
                    <a:pt x="161" y="75"/>
                  </a:cubicBezTo>
                  <a:cubicBezTo>
                    <a:pt x="161" y="75"/>
                    <a:pt x="160" y="74"/>
                    <a:pt x="160" y="74"/>
                  </a:cubicBezTo>
                  <a:cubicBezTo>
                    <a:pt x="159" y="74"/>
                    <a:pt x="159" y="74"/>
                    <a:pt x="159" y="75"/>
                  </a:cubicBezTo>
                  <a:cubicBezTo>
                    <a:pt x="158" y="75"/>
                    <a:pt x="158" y="75"/>
                    <a:pt x="158" y="76"/>
                  </a:cubicBezTo>
                  <a:cubicBezTo>
                    <a:pt x="159" y="76"/>
                    <a:pt x="159" y="77"/>
                    <a:pt x="160" y="78"/>
                  </a:cubicBezTo>
                  <a:cubicBezTo>
                    <a:pt x="160" y="80"/>
                    <a:pt x="160" y="80"/>
                    <a:pt x="160" y="80"/>
                  </a:cubicBezTo>
                  <a:cubicBezTo>
                    <a:pt x="160" y="80"/>
                    <a:pt x="161" y="80"/>
                    <a:pt x="162" y="81"/>
                  </a:cubicBezTo>
                  <a:cubicBezTo>
                    <a:pt x="162" y="81"/>
                    <a:pt x="162" y="82"/>
                    <a:pt x="162" y="82"/>
                  </a:cubicBezTo>
                  <a:cubicBezTo>
                    <a:pt x="163" y="82"/>
                    <a:pt x="163" y="83"/>
                    <a:pt x="163" y="84"/>
                  </a:cubicBezTo>
                  <a:cubicBezTo>
                    <a:pt x="164" y="85"/>
                    <a:pt x="164" y="84"/>
                    <a:pt x="164" y="85"/>
                  </a:cubicBezTo>
                  <a:cubicBezTo>
                    <a:pt x="165" y="86"/>
                    <a:pt x="165" y="86"/>
                    <a:pt x="166" y="86"/>
                  </a:cubicBezTo>
                  <a:cubicBezTo>
                    <a:pt x="167" y="86"/>
                    <a:pt x="167" y="87"/>
                    <a:pt x="167" y="88"/>
                  </a:cubicBezTo>
                  <a:cubicBezTo>
                    <a:pt x="167" y="89"/>
                    <a:pt x="168" y="90"/>
                    <a:pt x="169" y="90"/>
                  </a:cubicBezTo>
                  <a:cubicBezTo>
                    <a:pt x="170" y="91"/>
                    <a:pt x="170" y="92"/>
                    <a:pt x="171" y="92"/>
                  </a:cubicBezTo>
                  <a:cubicBezTo>
                    <a:pt x="171" y="92"/>
                    <a:pt x="171" y="93"/>
                    <a:pt x="172" y="94"/>
                  </a:cubicBezTo>
                  <a:cubicBezTo>
                    <a:pt x="172" y="94"/>
                    <a:pt x="172" y="95"/>
                    <a:pt x="173" y="95"/>
                  </a:cubicBezTo>
                  <a:cubicBezTo>
                    <a:pt x="175" y="96"/>
                    <a:pt x="175" y="96"/>
                    <a:pt x="175" y="96"/>
                  </a:cubicBezTo>
                  <a:cubicBezTo>
                    <a:pt x="176" y="97"/>
                    <a:pt x="177" y="101"/>
                    <a:pt x="177" y="101"/>
                  </a:cubicBezTo>
                  <a:cubicBezTo>
                    <a:pt x="177" y="101"/>
                    <a:pt x="178" y="102"/>
                    <a:pt x="179" y="102"/>
                  </a:cubicBezTo>
                  <a:cubicBezTo>
                    <a:pt x="180" y="103"/>
                    <a:pt x="181" y="103"/>
                    <a:pt x="182" y="103"/>
                  </a:cubicBezTo>
                  <a:cubicBezTo>
                    <a:pt x="183" y="103"/>
                    <a:pt x="182" y="105"/>
                    <a:pt x="183" y="105"/>
                  </a:cubicBezTo>
                  <a:cubicBezTo>
                    <a:pt x="184" y="106"/>
                    <a:pt x="184" y="106"/>
                    <a:pt x="185" y="106"/>
                  </a:cubicBezTo>
                  <a:cubicBezTo>
                    <a:pt x="186" y="106"/>
                    <a:pt x="186" y="106"/>
                    <a:pt x="186" y="106"/>
                  </a:cubicBezTo>
                  <a:cubicBezTo>
                    <a:pt x="186" y="106"/>
                    <a:pt x="188" y="107"/>
                    <a:pt x="189" y="108"/>
                  </a:cubicBezTo>
                  <a:cubicBezTo>
                    <a:pt x="189" y="108"/>
                    <a:pt x="190" y="108"/>
                    <a:pt x="191" y="108"/>
                  </a:cubicBezTo>
                  <a:cubicBezTo>
                    <a:pt x="192" y="108"/>
                    <a:pt x="193" y="107"/>
                    <a:pt x="193" y="107"/>
                  </a:cubicBezTo>
                  <a:cubicBezTo>
                    <a:pt x="193" y="107"/>
                    <a:pt x="194" y="107"/>
                    <a:pt x="195" y="106"/>
                  </a:cubicBezTo>
                  <a:cubicBezTo>
                    <a:pt x="196" y="106"/>
                    <a:pt x="196" y="105"/>
                    <a:pt x="197" y="104"/>
                  </a:cubicBezTo>
                  <a:cubicBezTo>
                    <a:pt x="198" y="103"/>
                    <a:pt x="199" y="103"/>
                    <a:pt x="199" y="103"/>
                  </a:cubicBezTo>
                  <a:cubicBezTo>
                    <a:pt x="199" y="103"/>
                    <a:pt x="199" y="104"/>
                    <a:pt x="200" y="104"/>
                  </a:cubicBezTo>
                  <a:cubicBezTo>
                    <a:pt x="201" y="104"/>
                    <a:pt x="203" y="102"/>
                    <a:pt x="204" y="101"/>
                  </a:cubicBezTo>
                  <a:cubicBezTo>
                    <a:pt x="204" y="101"/>
                    <a:pt x="205" y="103"/>
                    <a:pt x="205" y="103"/>
                  </a:cubicBezTo>
                  <a:cubicBezTo>
                    <a:pt x="206" y="104"/>
                    <a:pt x="207" y="104"/>
                    <a:pt x="207" y="104"/>
                  </a:cubicBezTo>
                  <a:cubicBezTo>
                    <a:pt x="207" y="105"/>
                    <a:pt x="208" y="106"/>
                    <a:pt x="209" y="106"/>
                  </a:cubicBezTo>
                  <a:cubicBezTo>
                    <a:pt x="211" y="107"/>
                    <a:pt x="214" y="106"/>
                    <a:pt x="214" y="106"/>
                  </a:cubicBezTo>
                  <a:cubicBezTo>
                    <a:pt x="214" y="106"/>
                    <a:pt x="213" y="107"/>
                    <a:pt x="212" y="108"/>
                  </a:cubicBezTo>
                  <a:cubicBezTo>
                    <a:pt x="212" y="108"/>
                    <a:pt x="212" y="108"/>
                    <a:pt x="211" y="108"/>
                  </a:cubicBezTo>
                  <a:cubicBezTo>
                    <a:pt x="211" y="108"/>
                    <a:pt x="210" y="109"/>
                    <a:pt x="210" y="109"/>
                  </a:cubicBezTo>
                  <a:cubicBezTo>
                    <a:pt x="210" y="109"/>
                    <a:pt x="209" y="110"/>
                    <a:pt x="209" y="110"/>
                  </a:cubicBezTo>
                  <a:cubicBezTo>
                    <a:pt x="209" y="111"/>
                    <a:pt x="210" y="111"/>
                    <a:pt x="210" y="111"/>
                  </a:cubicBezTo>
                  <a:cubicBezTo>
                    <a:pt x="211" y="112"/>
                    <a:pt x="210" y="113"/>
                    <a:pt x="210" y="113"/>
                  </a:cubicBezTo>
                  <a:cubicBezTo>
                    <a:pt x="210" y="113"/>
                    <a:pt x="209" y="113"/>
                    <a:pt x="209" y="113"/>
                  </a:cubicBezTo>
                  <a:cubicBezTo>
                    <a:pt x="208" y="113"/>
                    <a:pt x="207" y="113"/>
                    <a:pt x="207" y="113"/>
                  </a:cubicBezTo>
                  <a:cubicBezTo>
                    <a:pt x="206" y="113"/>
                    <a:pt x="206" y="113"/>
                    <a:pt x="206" y="113"/>
                  </a:cubicBezTo>
                  <a:cubicBezTo>
                    <a:pt x="206" y="113"/>
                    <a:pt x="205" y="112"/>
                    <a:pt x="205" y="112"/>
                  </a:cubicBezTo>
                  <a:cubicBezTo>
                    <a:pt x="205" y="111"/>
                    <a:pt x="204" y="111"/>
                    <a:pt x="204" y="111"/>
                  </a:cubicBezTo>
                  <a:cubicBezTo>
                    <a:pt x="204" y="110"/>
                    <a:pt x="202" y="111"/>
                    <a:pt x="202" y="111"/>
                  </a:cubicBezTo>
                  <a:cubicBezTo>
                    <a:pt x="201" y="111"/>
                    <a:pt x="200" y="112"/>
                    <a:pt x="199" y="112"/>
                  </a:cubicBezTo>
                  <a:cubicBezTo>
                    <a:pt x="198" y="113"/>
                    <a:pt x="198" y="113"/>
                    <a:pt x="197" y="113"/>
                  </a:cubicBezTo>
                  <a:cubicBezTo>
                    <a:pt x="197" y="114"/>
                    <a:pt x="197" y="114"/>
                    <a:pt x="197" y="115"/>
                  </a:cubicBezTo>
                  <a:cubicBezTo>
                    <a:pt x="198" y="116"/>
                    <a:pt x="196" y="116"/>
                    <a:pt x="196" y="116"/>
                  </a:cubicBezTo>
                  <a:cubicBezTo>
                    <a:pt x="195" y="116"/>
                    <a:pt x="195" y="116"/>
                    <a:pt x="195" y="117"/>
                  </a:cubicBezTo>
                  <a:cubicBezTo>
                    <a:pt x="195" y="117"/>
                    <a:pt x="197" y="118"/>
                    <a:pt x="197" y="118"/>
                  </a:cubicBezTo>
                  <a:cubicBezTo>
                    <a:pt x="198" y="119"/>
                    <a:pt x="198" y="119"/>
                    <a:pt x="198" y="119"/>
                  </a:cubicBezTo>
                  <a:cubicBezTo>
                    <a:pt x="198" y="120"/>
                    <a:pt x="198" y="120"/>
                    <a:pt x="199" y="121"/>
                  </a:cubicBezTo>
                  <a:cubicBezTo>
                    <a:pt x="200" y="121"/>
                    <a:pt x="200" y="122"/>
                    <a:pt x="200" y="122"/>
                  </a:cubicBezTo>
                  <a:cubicBezTo>
                    <a:pt x="200" y="123"/>
                    <a:pt x="200" y="124"/>
                    <a:pt x="201" y="124"/>
                  </a:cubicBezTo>
                  <a:cubicBezTo>
                    <a:pt x="201" y="124"/>
                    <a:pt x="202" y="124"/>
                    <a:pt x="203" y="124"/>
                  </a:cubicBezTo>
                  <a:cubicBezTo>
                    <a:pt x="203" y="124"/>
                    <a:pt x="204" y="125"/>
                    <a:pt x="205" y="125"/>
                  </a:cubicBezTo>
                  <a:cubicBezTo>
                    <a:pt x="205" y="125"/>
                    <a:pt x="205" y="126"/>
                    <a:pt x="205" y="126"/>
                  </a:cubicBezTo>
                  <a:cubicBezTo>
                    <a:pt x="206" y="127"/>
                    <a:pt x="206" y="127"/>
                    <a:pt x="206" y="127"/>
                  </a:cubicBezTo>
                  <a:cubicBezTo>
                    <a:pt x="207" y="128"/>
                    <a:pt x="207" y="128"/>
                    <a:pt x="207" y="129"/>
                  </a:cubicBezTo>
                  <a:cubicBezTo>
                    <a:pt x="208" y="130"/>
                    <a:pt x="208" y="130"/>
                    <a:pt x="209" y="131"/>
                  </a:cubicBezTo>
                  <a:cubicBezTo>
                    <a:pt x="209" y="132"/>
                    <a:pt x="209" y="132"/>
                    <a:pt x="209" y="133"/>
                  </a:cubicBezTo>
                  <a:cubicBezTo>
                    <a:pt x="210" y="134"/>
                    <a:pt x="210" y="133"/>
                    <a:pt x="211" y="134"/>
                  </a:cubicBezTo>
                  <a:cubicBezTo>
                    <a:pt x="211" y="134"/>
                    <a:pt x="210" y="135"/>
                    <a:pt x="210" y="135"/>
                  </a:cubicBezTo>
                  <a:cubicBezTo>
                    <a:pt x="210" y="136"/>
                    <a:pt x="210" y="137"/>
                    <a:pt x="210" y="137"/>
                  </a:cubicBezTo>
                  <a:cubicBezTo>
                    <a:pt x="210" y="137"/>
                    <a:pt x="208" y="136"/>
                    <a:pt x="208" y="136"/>
                  </a:cubicBezTo>
                  <a:cubicBezTo>
                    <a:pt x="207" y="136"/>
                    <a:pt x="207" y="135"/>
                    <a:pt x="206" y="135"/>
                  </a:cubicBezTo>
                  <a:cubicBezTo>
                    <a:pt x="206" y="134"/>
                    <a:pt x="206" y="134"/>
                    <a:pt x="205" y="134"/>
                  </a:cubicBezTo>
                  <a:cubicBezTo>
                    <a:pt x="205" y="133"/>
                    <a:pt x="205" y="133"/>
                    <a:pt x="204" y="133"/>
                  </a:cubicBezTo>
                  <a:cubicBezTo>
                    <a:pt x="202" y="133"/>
                    <a:pt x="202" y="132"/>
                    <a:pt x="202" y="131"/>
                  </a:cubicBezTo>
                  <a:cubicBezTo>
                    <a:pt x="201" y="129"/>
                    <a:pt x="201" y="129"/>
                    <a:pt x="201" y="129"/>
                  </a:cubicBezTo>
                  <a:cubicBezTo>
                    <a:pt x="200" y="129"/>
                    <a:pt x="199" y="130"/>
                    <a:pt x="199" y="130"/>
                  </a:cubicBezTo>
                  <a:cubicBezTo>
                    <a:pt x="199" y="130"/>
                    <a:pt x="198" y="132"/>
                    <a:pt x="198" y="133"/>
                  </a:cubicBezTo>
                  <a:cubicBezTo>
                    <a:pt x="198" y="133"/>
                    <a:pt x="198" y="135"/>
                    <a:pt x="198" y="136"/>
                  </a:cubicBezTo>
                  <a:cubicBezTo>
                    <a:pt x="198" y="137"/>
                    <a:pt x="199" y="137"/>
                    <a:pt x="199" y="137"/>
                  </a:cubicBezTo>
                  <a:cubicBezTo>
                    <a:pt x="200" y="137"/>
                    <a:pt x="199" y="138"/>
                    <a:pt x="199" y="139"/>
                  </a:cubicBezTo>
                  <a:cubicBezTo>
                    <a:pt x="199" y="140"/>
                    <a:pt x="199" y="141"/>
                    <a:pt x="199" y="142"/>
                  </a:cubicBezTo>
                  <a:cubicBezTo>
                    <a:pt x="199" y="142"/>
                    <a:pt x="201" y="143"/>
                    <a:pt x="201" y="144"/>
                  </a:cubicBezTo>
                  <a:cubicBezTo>
                    <a:pt x="202" y="145"/>
                    <a:pt x="202" y="146"/>
                    <a:pt x="202" y="146"/>
                  </a:cubicBezTo>
                  <a:cubicBezTo>
                    <a:pt x="203" y="147"/>
                    <a:pt x="204" y="148"/>
                    <a:pt x="204" y="148"/>
                  </a:cubicBezTo>
                  <a:cubicBezTo>
                    <a:pt x="204" y="148"/>
                    <a:pt x="205" y="149"/>
                    <a:pt x="206" y="150"/>
                  </a:cubicBezTo>
                  <a:cubicBezTo>
                    <a:pt x="206" y="151"/>
                    <a:pt x="207" y="152"/>
                    <a:pt x="207" y="153"/>
                  </a:cubicBezTo>
                  <a:cubicBezTo>
                    <a:pt x="208" y="153"/>
                    <a:pt x="208" y="154"/>
                    <a:pt x="209" y="154"/>
                  </a:cubicBezTo>
                  <a:cubicBezTo>
                    <a:pt x="209" y="155"/>
                    <a:pt x="210" y="156"/>
                    <a:pt x="210" y="157"/>
                  </a:cubicBezTo>
                  <a:cubicBezTo>
                    <a:pt x="210" y="158"/>
                    <a:pt x="210" y="158"/>
                    <a:pt x="209" y="158"/>
                  </a:cubicBezTo>
                  <a:cubicBezTo>
                    <a:pt x="208" y="158"/>
                    <a:pt x="208" y="158"/>
                    <a:pt x="207" y="158"/>
                  </a:cubicBezTo>
                  <a:cubicBezTo>
                    <a:pt x="207" y="157"/>
                    <a:pt x="206" y="158"/>
                    <a:pt x="206" y="158"/>
                  </a:cubicBezTo>
                  <a:cubicBezTo>
                    <a:pt x="205" y="158"/>
                    <a:pt x="203" y="158"/>
                    <a:pt x="203" y="158"/>
                  </a:cubicBezTo>
                  <a:cubicBezTo>
                    <a:pt x="203" y="158"/>
                    <a:pt x="203" y="159"/>
                    <a:pt x="204" y="159"/>
                  </a:cubicBezTo>
                  <a:cubicBezTo>
                    <a:pt x="204" y="159"/>
                    <a:pt x="205" y="160"/>
                    <a:pt x="206" y="160"/>
                  </a:cubicBezTo>
                  <a:cubicBezTo>
                    <a:pt x="206" y="160"/>
                    <a:pt x="205" y="161"/>
                    <a:pt x="205" y="162"/>
                  </a:cubicBezTo>
                  <a:cubicBezTo>
                    <a:pt x="204" y="163"/>
                    <a:pt x="204" y="162"/>
                    <a:pt x="204" y="163"/>
                  </a:cubicBezTo>
                  <a:cubicBezTo>
                    <a:pt x="204" y="163"/>
                    <a:pt x="202" y="163"/>
                    <a:pt x="202" y="163"/>
                  </a:cubicBezTo>
                  <a:cubicBezTo>
                    <a:pt x="201" y="163"/>
                    <a:pt x="201" y="162"/>
                    <a:pt x="200" y="162"/>
                  </a:cubicBezTo>
                  <a:cubicBezTo>
                    <a:pt x="200" y="162"/>
                    <a:pt x="200" y="161"/>
                    <a:pt x="200" y="161"/>
                  </a:cubicBezTo>
                  <a:cubicBezTo>
                    <a:pt x="200" y="160"/>
                    <a:pt x="199" y="160"/>
                    <a:pt x="199" y="159"/>
                  </a:cubicBezTo>
                  <a:cubicBezTo>
                    <a:pt x="199" y="158"/>
                    <a:pt x="198" y="158"/>
                    <a:pt x="198" y="158"/>
                  </a:cubicBezTo>
                  <a:cubicBezTo>
                    <a:pt x="198" y="158"/>
                    <a:pt x="197" y="158"/>
                    <a:pt x="196" y="158"/>
                  </a:cubicBezTo>
                  <a:cubicBezTo>
                    <a:pt x="195" y="159"/>
                    <a:pt x="195" y="158"/>
                    <a:pt x="194" y="158"/>
                  </a:cubicBezTo>
                  <a:cubicBezTo>
                    <a:pt x="193" y="159"/>
                    <a:pt x="193" y="158"/>
                    <a:pt x="192" y="159"/>
                  </a:cubicBezTo>
                  <a:cubicBezTo>
                    <a:pt x="192" y="160"/>
                    <a:pt x="191" y="160"/>
                    <a:pt x="191" y="161"/>
                  </a:cubicBezTo>
                  <a:cubicBezTo>
                    <a:pt x="190" y="161"/>
                    <a:pt x="189" y="161"/>
                    <a:pt x="189" y="161"/>
                  </a:cubicBezTo>
                  <a:cubicBezTo>
                    <a:pt x="189" y="161"/>
                    <a:pt x="189" y="162"/>
                    <a:pt x="189" y="163"/>
                  </a:cubicBezTo>
                  <a:cubicBezTo>
                    <a:pt x="189" y="164"/>
                    <a:pt x="189" y="164"/>
                    <a:pt x="189" y="164"/>
                  </a:cubicBezTo>
                  <a:cubicBezTo>
                    <a:pt x="189" y="165"/>
                    <a:pt x="188" y="164"/>
                    <a:pt x="187" y="165"/>
                  </a:cubicBezTo>
                  <a:cubicBezTo>
                    <a:pt x="187" y="165"/>
                    <a:pt x="186" y="166"/>
                    <a:pt x="185" y="166"/>
                  </a:cubicBezTo>
                  <a:cubicBezTo>
                    <a:pt x="184" y="167"/>
                    <a:pt x="184" y="166"/>
                    <a:pt x="183" y="166"/>
                  </a:cubicBezTo>
                  <a:cubicBezTo>
                    <a:pt x="183" y="167"/>
                    <a:pt x="182" y="167"/>
                    <a:pt x="182" y="168"/>
                  </a:cubicBezTo>
                  <a:cubicBezTo>
                    <a:pt x="181" y="169"/>
                    <a:pt x="180" y="168"/>
                    <a:pt x="180" y="168"/>
                  </a:cubicBezTo>
                  <a:cubicBezTo>
                    <a:pt x="180" y="168"/>
                    <a:pt x="180" y="168"/>
                    <a:pt x="179" y="167"/>
                  </a:cubicBezTo>
                  <a:cubicBezTo>
                    <a:pt x="179" y="167"/>
                    <a:pt x="178" y="166"/>
                    <a:pt x="177" y="166"/>
                  </a:cubicBezTo>
                  <a:cubicBezTo>
                    <a:pt x="177" y="165"/>
                    <a:pt x="177" y="165"/>
                    <a:pt x="175" y="165"/>
                  </a:cubicBezTo>
                  <a:cubicBezTo>
                    <a:pt x="174" y="165"/>
                    <a:pt x="174" y="165"/>
                    <a:pt x="174" y="165"/>
                  </a:cubicBezTo>
                  <a:cubicBezTo>
                    <a:pt x="173" y="164"/>
                    <a:pt x="173" y="164"/>
                    <a:pt x="173" y="163"/>
                  </a:cubicBezTo>
                  <a:cubicBezTo>
                    <a:pt x="173" y="163"/>
                    <a:pt x="172" y="163"/>
                    <a:pt x="171" y="163"/>
                  </a:cubicBezTo>
                  <a:cubicBezTo>
                    <a:pt x="170" y="163"/>
                    <a:pt x="170" y="163"/>
                    <a:pt x="169" y="163"/>
                  </a:cubicBezTo>
                  <a:cubicBezTo>
                    <a:pt x="169" y="163"/>
                    <a:pt x="168" y="163"/>
                    <a:pt x="168" y="165"/>
                  </a:cubicBezTo>
                  <a:cubicBezTo>
                    <a:pt x="168" y="166"/>
                    <a:pt x="167" y="165"/>
                    <a:pt x="167" y="165"/>
                  </a:cubicBezTo>
                  <a:cubicBezTo>
                    <a:pt x="166" y="166"/>
                    <a:pt x="166" y="166"/>
                    <a:pt x="166" y="167"/>
                  </a:cubicBezTo>
                  <a:cubicBezTo>
                    <a:pt x="165" y="167"/>
                    <a:pt x="164" y="168"/>
                    <a:pt x="164" y="168"/>
                  </a:cubicBezTo>
                  <a:cubicBezTo>
                    <a:pt x="163" y="168"/>
                    <a:pt x="162" y="167"/>
                    <a:pt x="162" y="167"/>
                  </a:cubicBezTo>
                  <a:cubicBezTo>
                    <a:pt x="162" y="165"/>
                    <a:pt x="162" y="165"/>
                    <a:pt x="162" y="165"/>
                  </a:cubicBezTo>
                  <a:cubicBezTo>
                    <a:pt x="162" y="165"/>
                    <a:pt x="162" y="164"/>
                    <a:pt x="161" y="163"/>
                  </a:cubicBezTo>
                  <a:cubicBezTo>
                    <a:pt x="161" y="163"/>
                    <a:pt x="161" y="163"/>
                    <a:pt x="160" y="163"/>
                  </a:cubicBezTo>
                  <a:cubicBezTo>
                    <a:pt x="160" y="163"/>
                    <a:pt x="159" y="163"/>
                    <a:pt x="159" y="163"/>
                  </a:cubicBezTo>
                  <a:cubicBezTo>
                    <a:pt x="158" y="163"/>
                    <a:pt x="157" y="163"/>
                    <a:pt x="157" y="163"/>
                  </a:cubicBezTo>
                  <a:cubicBezTo>
                    <a:pt x="156" y="162"/>
                    <a:pt x="156" y="162"/>
                    <a:pt x="156" y="162"/>
                  </a:cubicBezTo>
                  <a:cubicBezTo>
                    <a:pt x="156" y="162"/>
                    <a:pt x="156" y="161"/>
                    <a:pt x="156" y="161"/>
                  </a:cubicBezTo>
                  <a:cubicBezTo>
                    <a:pt x="156" y="160"/>
                    <a:pt x="155" y="161"/>
                    <a:pt x="155" y="160"/>
                  </a:cubicBezTo>
                  <a:cubicBezTo>
                    <a:pt x="154" y="159"/>
                    <a:pt x="154" y="159"/>
                    <a:pt x="154" y="159"/>
                  </a:cubicBezTo>
                  <a:cubicBezTo>
                    <a:pt x="154" y="159"/>
                    <a:pt x="153" y="158"/>
                    <a:pt x="152" y="158"/>
                  </a:cubicBezTo>
                  <a:cubicBezTo>
                    <a:pt x="152" y="158"/>
                    <a:pt x="152" y="158"/>
                    <a:pt x="151" y="157"/>
                  </a:cubicBezTo>
                  <a:cubicBezTo>
                    <a:pt x="150" y="157"/>
                    <a:pt x="151" y="157"/>
                    <a:pt x="150" y="157"/>
                  </a:cubicBezTo>
                  <a:cubicBezTo>
                    <a:pt x="149" y="157"/>
                    <a:pt x="150" y="157"/>
                    <a:pt x="149" y="155"/>
                  </a:cubicBezTo>
                  <a:cubicBezTo>
                    <a:pt x="149" y="153"/>
                    <a:pt x="148" y="153"/>
                    <a:pt x="148" y="153"/>
                  </a:cubicBezTo>
                  <a:cubicBezTo>
                    <a:pt x="150" y="154"/>
                    <a:pt x="150" y="154"/>
                    <a:pt x="150" y="154"/>
                  </a:cubicBezTo>
                  <a:cubicBezTo>
                    <a:pt x="150" y="154"/>
                    <a:pt x="150" y="154"/>
                    <a:pt x="151" y="154"/>
                  </a:cubicBezTo>
                  <a:cubicBezTo>
                    <a:pt x="151" y="155"/>
                    <a:pt x="152" y="156"/>
                    <a:pt x="152" y="156"/>
                  </a:cubicBezTo>
                  <a:cubicBezTo>
                    <a:pt x="153" y="156"/>
                    <a:pt x="154" y="157"/>
                    <a:pt x="154" y="157"/>
                  </a:cubicBezTo>
                  <a:cubicBezTo>
                    <a:pt x="155" y="158"/>
                    <a:pt x="156" y="158"/>
                    <a:pt x="157" y="158"/>
                  </a:cubicBezTo>
                  <a:cubicBezTo>
                    <a:pt x="157" y="158"/>
                    <a:pt x="156" y="157"/>
                    <a:pt x="156" y="157"/>
                  </a:cubicBezTo>
                  <a:cubicBezTo>
                    <a:pt x="156" y="155"/>
                    <a:pt x="156" y="155"/>
                    <a:pt x="156" y="155"/>
                  </a:cubicBezTo>
                  <a:cubicBezTo>
                    <a:pt x="156" y="154"/>
                    <a:pt x="156" y="154"/>
                    <a:pt x="155" y="153"/>
                  </a:cubicBezTo>
                  <a:cubicBezTo>
                    <a:pt x="154" y="152"/>
                    <a:pt x="155" y="153"/>
                    <a:pt x="155" y="153"/>
                  </a:cubicBezTo>
                  <a:cubicBezTo>
                    <a:pt x="154" y="152"/>
                    <a:pt x="154" y="152"/>
                    <a:pt x="154" y="152"/>
                  </a:cubicBezTo>
                  <a:cubicBezTo>
                    <a:pt x="153" y="152"/>
                    <a:pt x="152" y="152"/>
                    <a:pt x="151" y="152"/>
                  </a:cubicBezTo>
                  <a:cubicBezTo>
                    <a:pt x="150" y="152"/>
                    <a:pt x="150" y="151"/>
                    <a:pt x="150" y="151"/>
                  </a:cubicBezTo>
                  <a:cubicBezTo>
                    <a:pt x="149" y="150"/>
                    <a:pt x="149" y="150"/>
                    <a:pt x="149" y="150"/>
                  </a:cubicBezTo>
                  <a:cubicBezTo>
                    <a:pt x="149" y="150"/>
                    <a:pt x="149" y="149"/>
                    <a:pt x="149" y="148"/>
                  </a:cubicBezTo>
                  <a:cubicBezTo>
                    <a:pt x="150" y="148"/>
                    <a:pt x="149" y="148"/>
                    <a:pt x="150" y="147"/>
                  </a:cubicBezTo>
                  <a:cubicBezTo>
                    <a:pt x="150" y="146"/>
                    <a:pt x="150" y="146"/>
                    <a:pt x="151" y="146"/>
                  </a:cubicBezTo>
                  <a:cubicBezTo>
                    <a:pt x="152" y="146"/>
                    <a:pt x="151" y="145"/>
                    <a:pt x="152" y="145"/>
                  </a:cubicBezTo>
                  <a:cubicBezTo>
                    <a:pt x="152" y="144"/>
                    <a:pt x="153" y="143"/>
                    <a:pt x="153" y="142"/>
                  </a:cubicBezTo>
                  <a:cubicBezTo>
                    <a:pt x="153" y="141"/>
                    <a:pt x="152" y="142"/>
                    <a:pt x="151" y="142"/>
                  </a:cubicBezTo>
                  <a:cubicBezTo>
                    <a:pt x="150" y="143"/>
                    <a:pt x="150" y="142"/>
                    <a:pt x="149" y="142"/>
                  </a:cubicBezTo>
                  <a:cubicBezTo>
                    <a:pt x="148" y="142"/>
                    <a:pt x="147" y="141"/>
                    <a:pt x="147" y="140"/>
                  </a:cubicBezTo>
                  <a:cubicBezTo>
                    <a:pt x="147" y="139"/>
                    <a:pt x="147" y="138"/>
                    <a:pt x="147" y="137"/>
                  </a:cubicBezTo>
                  <a:cubicBezTo>
                    <a:pt x="147" y="136"/>
                    <a:pt x="146" y="137"/>
                    <a:pt x="146" y="136"/>
                  </a:cubicBezTo>
                  <a:cubicBezTo>
                    <a:pt x="146" y="134"/>
                    <a:pt x="146" y="136"/>
                    <a:pt x="146" y="134"/>
                  </a:cubicBezTo>
                  <a:cubicBezTo>
                    <a:pt x="146" y="133"/>
                    <a:pt x="144" y="133"/>
                    <a:pt x="144" y="133"/>
                  </a:cubicBezTo>
                  <a:cubicBezTo>
                    <a:pt x="144" y="132"/>
                    <a:pt x="144" y="132"/>
                    <a:pt x="144" y="130"/>
                  </a:cubicBezTo>
                  <a:cubicBezTo>
                    <a:pt x="144" y="129"/>
                    <a:pt x="143" y="130"/>
                    <a:pt x="142" y="129"/>
                  </a:cubicBezTo>
                  <a:cubicBezTo>
                    <a:pt x="142" y="129"/>
                    <a:pt x="141" y="130"/>
                    <a:pt x="141" y="130"/>
                  </a:cubicBezTo>
                  <a:cubicBezTo>
                    <a:pt x="141" y="131"/>
                    <a:pt x="141" y="131"/>
                    <a:pt x="140" y="131"/>
                  </a:cubicBezTo>
                  <a:cubicBezTo>
                    <a:pt x="140" y="132"/>
                    <a:pt x="139" y="132"/>
                    <a:pt x="139" y="133"/>
                  </a:cubicBezTo>
                  <a:cubicBezTo>
                    <a:pt x="139" y="134"/>
                    <a:pt x="139" y="134"/>
                    <a:pt x="139" y="135"/>
                  </a:cubicBezTo>
                  <a:cubicBezTo>
                    <a:pt x="139" y="137"/>
                    <a:pt x="138" y="136"/>
                    <a:pt x="138" y="135"/>
                  </a:cubicBezTo>
                  <a:cubicBezTo>
                    <a:pt x="137" y="135"/>
                    <a:pt x="137" y="135"/>
                    <a:pt x="137" y="135"/>
                  </a:cubicBezTo>
                  <a:cubicBezTo>
                    <a:pt x="136" y="135"/>
                    <a:pt x="135" y="136"/>
                    <a:pt x="135" y="137"/>
                  </a:cubicBezTo>
                  <a:cubicBezTo>
                    <a:pt x="135" y="137"/>
                    <a:pt x="135" y="138"/>
                    <a:pt x="135" y="139"/>
                  </a:cubicBezTo>
                  <a:cubicBezTo>
                    <a:pt x="135" y="140"/>
                    <a:pt x="135" y="140"/>
                    <a:pt x="135" y="140"/>
                  </a:cubicBezTo>
                  <a:cubicBezTo>
                    <a:pt x="136" y="140"/>
                    <a:pt x="137" y="139"/>
                    <a:pt x="137" y="139"/>
                  </a:cubicBezTo>
                  <a:cubicBezTo>
                    <a:pt x="137" y="138"/>
                    <a:pt x="137" y="138"/>
                    <a:pt x="137" y="138"/>
                  </a:cubicBezTo>
                  <a:cubicBezTo>
                    <a:pt x="137" y="138"/>
                    <a:pt x="138" y="137"/>
                    <a:pt x="139" y="138"/>
                  </a:cubicBezTo>
                  <a:cubicBezTo>
                    <a:pt x="140" y="138"/>
                    <a:pt x="139" y="138"/>
                    <a:pt x="140" y="138"/>
                  </a:cubicBezTo>
                  <a:cubicBezTo>
                    <a:pt x="141" y="139"/>
                    <a:pt x="140" y="139"/>
                    <a:pt x="140" y="139"/>
                  </a:cubicBezTo>
                  <a:cubicBezTo>
                    <a:pt x="140" y="139"/>
                    <a:pt x="139" y="139"/>
                    <a:pt x="138" y="139"/>
                  </a:cubicBezTo>
                  <a:cubicBezTo>
                    <a:pt x="137" y="139"/>
                    <a:pt x="138" y="140"/>
                    <a:pt x="138" y="141"/>
                  </a:cubicBezTo>
                  <a:cubicBezTo>
                    <a:pt x="138" y="141"/>
                    <a:pt x="137" y="141"/>
                    <a:pt x="137" y="141"/>
                  </a:cubicBezTo>
                  <a:cubicBezTo>
                    <a:pt x="136" y="140"/>
                    <a:pt x="135" y="140"/>
                    <a:pt x="135" y="141"/>
                  </a:cubicBezTo>
                  <a:cubicBezTo>
                    <a:pt x="134" y="142"/>
                    <a:pt x="135" y="141"/>
                    <a:pt x="135" y="142"/>
                  </a:cubicBezTo>
                  <a:cubicBezTo>
                    <a:pt x="136" y="144"/>
                    <a:pt x="135" y="144"/>
                    <a:pt x="135" y="145"/>
                  </a:cubicBezTo>
                  <a:cubicBezTo>
                    <a:pt x="135" y="146"/>
                    <a:pt x="135" y="146"/>
                    <a:pt x="136" y="147"/>
                  </a:cubicBezTo>
                  <a:cubicBezTo>
                    <a:pt x="137" y="147"/>
                    <a:pt x="137" y="147"/>
                    <a:pt x="138" y="148"/>
                  </a:cubicBezTo>
                  <a:cubicBezTo>
                    <a:pt x="139" y="149"/>
                    <a:pt x="138" y="150"/>
                    <a:pt x="138" y="150"/>
                  </a:cubicBezTo>
                  <a:cubicBezTo>
                    <a:pt x="138" y="151"/>
                    <a:pt x="139" y="152"/>
                    <a:pt x="141" y="152"/>
                  </a:cubicBezTo>
                  <a:cubicBezTo>
                    <a:pt x="142" y="153"/>
                    <a:pt x="141" y="154"/>
                    <a:pt x="142" y="154"/>
                  </a:cubicBezTo>
                  <a:cubicBezTo>
                    <a:pt x="143" y="155"/>
                    <a:pt x="143" y="155"/>
                    <a:pt x="144" y="155"/>
                  </a:cubicBezTo>
                  <a:cubicBezTo>
                    <a:pt x="145" y="156"/>
                    <a:pt x="144" y="156"/>
                    <a:pt x="144" y="157"/>
                  </a:cubicBezTo>
                  <a:cubicBezTo>
                    <a:pt x="144" y="158"/>
                    <a:pt x="143" y="158"/>
                    <a:pt x="143" y="159"/>
                  </a:cubicBezTo>
                  <a:cubicBezTo>
                    <a:pt x="143" y="159"/>
                    <a:pt x="144" y="159"/>
                    <a:pt x="145" y="159"/>
                  </a:cubicBezTo>
                  <a:cubicBezTo>
                    <a:pt x="147" y="159"/>
                    <a:pt x="146" y="159"/>
                    <a:pt x="147" y="160"/>
                  </a:cubicBezTo>
                  <a:cubicBezTo>
                    <a:pt x="148" y="160"/>
                    <a:pt x="147" y="161"/>
                    <a:pt x="147" y="161"/>
                  </a:cubicBezTo>
                  <a:cubicBezTo>
                    <a:pt x="147" y="162"/>
                    <a:pt x="147" y="162"/>
                    <a:pt x="147" y="164"/>
                  </a:cubicBezTo>
                  <a:cubicBezTo>
                    <a:pt x="147" y="166"/>
                    <a:pt x="148" y="165"/>
                    <a:pt x="148" y="165"/>
                  </a:cubicBezTo>
                  <a:cubicBezTo>
                    <a:pt x="149" y="165"/>
                    <a:pt x="149" y="166"/>
                    <a:pt x="150" y="166"/>
                  </a:cubicBezTo>
                  <a:cubicBezTo>
                    <a:pt x="151" y="167"/>
                    <a:pt x="150" y="168"/>
                    <a:pt x="150" y="168"/>
                  </a:cubicBezTo>
                  <a:cubicBezTo>
                    <a:pt x="150" y="169"/>
                    <a:pt x="149" y="169"/>
                    <a:pt x="150" y="170"/>
                  </a:cubicBezTo>
                  <a:cubicBezTo>
                    <a:pt x="150" y="171"/>
                    <a:pt x="150" y="171"/>
                    <a:pt x="149" y="171"/>
                  </a:cubicBezTo>
                  <a:cubicBezTo>
                    <a:pt x="149" y="171"/>
                    <a:pt x="148" y="171"/>
                    <a:pt x="146" y="170"/>
                  </a:cubicBezTo>
                  <a:cubicBezTo>
                    <a:pt x="146" y="169"/>
                    <a:pt x="146" y="169"/>
                    <a:pt x="145" y="169"/>
                  </a:cubicBezTo>
                  <a:cubicBezTo>
                    <a:pt x="145" y="169"/>
                    <a:pt x="144" y="169"/>
                    <a:pt x="144" y="169"/>
                  </a:cubicBezTo>
                  <a:cubicBezTo>
                    <a:pt x="143" y="168"/>
                    <a:pt x="143" y="170"/>
                    <a:pt x="143" y="170"/>
                  </a:cubicBezTo>
                  <a:cubicBezTo>
                    <a:pt x="142" y="171"/>
                    <a:pt x="142" y="172"/>
                    <a:pt x="142" y="173"/>
                  </a:cubicBezTo>
                  <a:cubicBezTo>
                    <a:pt x="141" y="173"/>
                    <a:pt x="141" y="172"/>
                    <a:pt x="140" y="172"/>
                  </a:cubicBezTo>
                  <a:cubicBezTo>
                    <a:pt x="140" y="172"/>
                    <a:pt x="138" y="172"/>
                    <a:pt x="138" y="172"/>
                  </a:cubicBezTo>
                  <a:cubicBezTo>
                    <a:pt x="135" y="173"/>
                    <a:pt x="135" y="173"/>
                    <a:pt x="135" y="173"/>
                  </a:cubicBezTo>
                  <a:cubicBezTo>
                    <a:pt x="135" y="173"/>
                    <a:pt x="135" y="173"/>
                    <a:pt x="134" y="174"/>
                  </a:cubicBezTo>
                  <a:cubicBezTo>
                    <a:pt x="133" y="175"/>
                    <a:pt x="134" y="175"/>
                    <a:pt x="133" y="176"/>
                  </a:cubicBezTo>
                  <a:cubicBezTo>
                    <a:pt x="133" y="178"/>
                    <a:pt x="132" y="178"/>
                    <a:pt x="132" y="177"/>
                  </a:cubicBezTo>
                  <a:cubicBezTo>
                    <a:pt x="131" y="177"/>
                    <a:pt x="130" y="177"/>
                    <a:pt x="130" y="178"/>
                  </a:cubicBezTo>
                  <a:cubicBezTo>
                    <a:pt x="130" y="178"/>
                    <a:pt x="130" y="178"/>
                    <a:pt x="131" y="179"/>
                  </a:cubicBezTo>
                  <a:cubicBezTo>
                    <a:pt x="131" y="180"/>
                    <a:pt x="130" y="181"/>
                    <a:pt x="131" y="182"/>
                  </a:cubicBezTo>
                  <a:cubicBezTo>
                    <a:pt x="132" y="183"/>
                    <a:pt x="131" y="184"/>
                    <a:pt x="131" y="185"/>
                  </a:cubicBezTo>
                  <a:cubicBezTo>
                    <a:pt x="131" y="185"/>
                    <a:pt x="130" y="186"/>
                    <a:pt x="130" y="187"/>
                  </a:cubicBezTo>
                  <a:cubicBezTo>
                    <a:pt x="129" y="187"/>
                    <a:pt x="129" y="187"/>
                    <a:pt x="129" y="188"/>
                  </a:cubicBezTo>
                  <a:cubicBezTo>
                    <a:pt x="129" y="188"/>
                    <a:pt x="130" y="189"/>
                    <a:pt x="130" y="190"/>
                  </a:cubicBezTo>
                  <a:cubicBezTo>
                    <a:pt x="130" y="191"/>
                    <a:pt x="130" y="190"/>
                    <a:pt x="129" y="191"/>
                  </a:cubicBezTo>
                  <a:cubicBezTo>
                    <a:pt x="129" y="192"/>
                    <a:pt x="129" y="190"/>
                    <a:pt x="128" y="190"/>
                  </a:cubicBezTo>
                  <a:cubicBezTo>
                    <a:pt x="128" y="190"/>
                    <a:pt x="127" y="190"/>
                    <a:pt x="127" y="190"/>
                  </a:cubicBezTo>
                  <a:cubicBezTo>
                    <a:pt x="127" y="190"/>
                    <a:pt x="127" y="191"/>
                    <a:pt x="128" y="192"/>
                  </a:cubicBezTo>
                  <a:cubicBezTo>
                    <a:pt x="128" y="194"/>
                    <a:pt x="127" y="193"/>
                    <a:pt x="126" y="193"/>
                  </a:cubicBezTo>
                  <a:cubicBezTo>
                    <a:pt x="126" y="193"/>
                    <a:pt x="125" y="193"/>
                    <a:pt x="125" y="194"/>
                  </a:cubicBezTo>
                  <a:cubicBezTo>
                    <a:pt x="124" y="194"/>
                    <a:pt x="124" y="194"/>
                    <a:pt x="124" y="196"/>
                  </a:cubicBezTo>
                  <a:cubicBezTo>
                    <a:pt x="123" y="197"/>
                    <a:pt x="122" y="197"/>
                    <a:pt x="120" y="197"/>
                  </a:cubicBezTo>
                  <a:cubicBezTo>
                    <a:pt x="119" y="197"/>
                    <a:pt x="118" y="197"/>
                    <a:pt x="118" y="198"/>
                  </a:cubicBezTo>
                  <a:cubicBezTo>
                    <a:pt x="117" y="199"/>
                    <a:pt x="117" y="201"/>
                    <a:pt x="117" y="201"/>
                  </a:cubicBezTo>
                  <a:cubicBezTo>
                    <a:pt x="117" y="201"/>
                    <a:pt x="118" y="202"/>
                    <a:pt x="118" y="203"/>
                  </a:cubicBezTo>
                  <a:cubicBezTo>
                    <a:pt x="118" y="204"/>
                    <a:pt x="118" y="204"/>
                    <a:pt x="118" y="204"/>
                  </a:cubicBezTo>
                  <a:cubicBezTo>
                    <a:pt x="118" y="204"/>
                    <a:pt x="119" y="205"/>
                    <a:pt x="118" y="206"/>
                  </a:cubicBezTo>
                  <a:cubicBezTo>
                    <a:pt x="117" y="207"/>
                    <a:pt x="117" y="206"/>
                    <a:pt x="116" y="207"/>
                  </a:cubicBezTo>
                  <a:cubicBezTo>
                    <a:pt x="115" y="207"/>
                    <a:pt x="116" y="208"/>
                    <a:pt x="116" y="208"/>
                  </a:cubicBezTo>
                  <a:cubicBezTo>
                    <a:pt x="116" y="208"/>
                    <a:pt x="115" y="208"/>
                    <a:pt x="114" y="208"/>
                  </a:cubicBezTo>
                  <a:cubicBezTo>
                    <a:pt x="113" y="209"/>
                    <a:pt x="113" y="209"/>
                    <a:pt x="112" y="209"/>
                  </a:cubicBezTo>
                  <a:cubicBezTo>
                    <a:pt x="112" y="210"/>
                    <a:pt x="112" y="210"/>
                    <a:pt x="112" y="210"/>
                  </a:cubicBezTo>
                  <a:cubicBezTo>
                    <a:pt x="112" y="211"/>
                    <a:pt x="112" y="211"/>
                    <a:pt x="112" y="212"/>
                  </a:cubicBezTo>
                  <a:cubicBezTo>
                    <a:pt x="113" y="213"/>
                    <a:pt x="112" y="213"/>
                    <a:pt x="112" y="213"/>
                  </a:cubicBezTo>
                  <a:cubicBezTo>
                    <a:pt x="112" y="213"/>
                    <a:pt x="111" y="213"/>
                    <a:pt x="110" y="213"/>
                  </a:cubicBezTo>
                  <a:cubicBezTo>
                    <a:pt x="109" y="213"/>
                    <a:pt x="109" y="213"/>
                    <a:pt x="108" y="214"/>
                  </a:cubicBezTo>
                  <a:cubicBezTo>
                    <a:pt x="107" y="214"/>
                    <a:pt x="107" y="214"/>
                    <a:pt x="106" y="214"/>
                  </a:cubicBezTo>
                  <a:cubicBezTo>
                    <a:pt x="105" y="214"/>
                    <a:pt x="105" y="213"/>
                    <a:pt x="105" y="213"/>
                  </a:cubicBezTo>
                  <a:cubicBezTo>
                    <a:pt x="104" y="213"/>
                    <a:pt x="104" y="213"/>
                    <a:pt x="104" y="212"/>
                  </a:cubicBezTo>
                  <a:cubicBezTo>
                    <a:pt x="104" y="211"/>
                    <a:pt x="103" y="211"/>
                    <a:pt x="103" y="211"/>
                  </a:cubicBezTo>
                  <a:cubicBezTo>
                    <a:pt x="103" y="210"/>
                    <a:pt x="102" y="210"/>
                    <a:pt x="102" y="210"/>
                  </a:cubicBezTo>
                  <a:cubicBezTo>
                    <a:pt x="101" y="210"/>
                    <a:pt x="100" y="210"/>
                    <a:pt x="100" y="210"/>
                  </a:cubicBezTo>
                  <a:cubicBezTo>
                    <a:pt x="99" y="210"/>
                    <a:pt x="98" y="210"/>
                    <a:pt x="97" y="210"/>
                  </a:cubicBezTo>
                  <a:cubicBezTo>
                    <a:pt x="96" y="210"/>
                    <a:pt x="97" y="211"/>
                    <a:pt x="98" y="212"/>
                  </a:cubicBezTo>
                  <a:cubicBezTo>
                    <a:pt x="98" y="212"/>
                    <a:pt x="98" y="212"/>
                    <a:pt x="99" y="213"/>
                  </a:cubicBezTo>
                  <a:cubicBezTo>
                    <a:pt x="100" y="214"/>
                    <a:pt x="99" y="213"/>
                    <a:pt x="99" y="214"/>
                  </a:cubicBezTo>
                  <a:cubicBezTo>
                    <a:pt x="100" y="215"/>
                    <a:pt x="101" y="216"/>
                    <a:pt x="101" y="216"/>
                  </a:cubicBezTo>
                  <a:cubicBezTo>
                    <a:pt x="101" y="216"/>
                    <a:pt x="101" y="216"/>
                    <a:pt x="102" y="217"/>
                  </a:cubicBezTo>
                  <a:cubicBezTo>
                    <a:pt x="102" y="218"/>
                    <a:pt x="102" y="218"/>
                    <a:pt x="102" y="218"/>
                  </a:cubicBezTo>
                  <a:cubicBezTo>
                    <a:pt x="102" y="218"/>
                    <a:pt x="103" y="220"/>
                    <a:pt x="102" y="220"/>
                  </a:cubicBezTo>
                  <a:cubicBezTo>
                    <a:pt x="102" y="221"/>
                    <a:pt x="102" y="220"/>
                    <a:pt x="102" y="221"/>
                  </a:cubicBezTo>
                  <a:cubicBezTo>
                    <a:pt x="101" y="221"/>
                    <a:pt x="101" y="221"/>
                    <a:pt x="100" y="220"/>
                  </a:cubicBezTo>
                  <a:cubicBezTo>
                    <a:pt x="99" y="220"/>
                    <a:pt x="98" y="220"/>
                    <a:pt x="98" y="220"/>
                  </a:cubicBezTo>
                  <a:cubicBezTo>
                    <a:pt x="97" y="220"/>
                    <a:pt x="97" y="220"/>
                    <a:pt x="97" y="220"/>
                  </a:cubicBezTo>
                  <a:cubicBezTo>
                    <a:pt x="96" y="220"/>
                    <a:pt x="96" y="221"/>
                    <a:pt x="95" y="221"/>
                  </a:cubicBezTo>
                  <a:cubicBezTo>
                    <a:pt x="95" y="221"/>
                    <a:pt x="94" y="221"/>
                    <a:pt x="94" y="221"/>
                  </a:cubicBezTo>
                  <a:cubicBezTo>
                    <a:pt x="94" y="221"/>
                    <a:pt x="94" y="220"/>
                    <a:pt x="94" y="219"/>
                  </a:cubicBezTo>
                  <a:cubicBezTo>
                    <a:pt x="94" y="218"/>
                    <a:pt x="92" y="218"/>
                    <a:pt x="92" y="218"/>
                  </a:cubicBezTo>
                  <a:cubicBezTo>
                    <a:pt x="90" y="218"/>
                    <a:pt x="90" y="218"/>
                    <a:pt x="90" y="218"/>
                  </a:cubicBezTo>
                  <a:cubicBezTo>
                    <a:pt x="89" y="219"/>
                    <a:pt x="89" y="219"/>
                    <a:pt x="89" y="219"/>
                  </a:cubicBezTo>
                  <a:cubicBezTo>
                    <a:pt x="87" y="220"/>
                    <a:pt x="87" y="220"/>
                    <a:pt x="87" y="220"/>
                  </a:cubicBezTo>
                  <a:cubicBezTo>
                    <a:pt x="86" y="219"/>
                    <a:pt x="86" y="219"/>
                    <a:pt x="86" y="219"/>
                  </a:cubicBezTo>
                  <a:cubicBezTo>
                    <a:pt x="86" y="219"/>
                    <a:pt x="84" y="219"/>
                    <a:pt x="84" y="219"/>
                  </a:cubicBezTo>
                  <a:cubicBezTo>
                    <a:pt x="83" y="219"/>
                    <a:pt x="83" y="221"/>
                    <a:pt x="83" y="221"/>
                  </a:cubicBezTo>
                  <a:cubicBezTo>
                    <a:pt x="82" y="221"/>
                    <a:pt x="82" y="220"/>
                    <a:pt x="81" y="220"/>
                  </a:cubicBezTo>
                  <a:cubicBezTo>
                    <a:pt x="80" y="220"/>
                    <a:pt x="80" y="221"/>
                    <a:pt x="80" y="221"/>
                  </a:cubicBezTo>
                  <a:cubicBezTo>
                    <a:pt x="79" y="222"/>
                    <a:pt x="79" y="222"/>
                    <a:pt x="79" y="222"/>
                  </a:cubicBezTo>
                  <a:cubicBezTo>
                    <a:pt x="79" y="222"/>
                    <a:pt x="80" y="223"/>
                    <a:pt x="81" y="224"/>
                  </a:cubicBezTo>
                  <a:cubicBezTo>
                    <a:pt x="82" y="224"/>
                    <a:pt x="81" y="224"/>
                    <a:pt x="82" y="224"/>
                  </a:cubicBezTo>
                  <a:cubicBezTo>
                    <a:pt x="82" y="224"/>
                    <a:pt x="82" y="225"/>
                    <a:pt x="82" y="225"/>
                  </a:cubicBezTo>
                  <a:cubicBezTo>
                    <a:pt x="83" y="226"/>
                    <a:pt x="82" y="227"/>
                    <a:pt x="83" y="227"/>
                  </a:cubicBezTo>
                  <a:cubicBezTo>
                    <a:pt x="83" y="228"/>
                    <a:pt x="83" y="229"/>
                    <a:pt x="83" y="229"/>
                  </a:cubicBezTo>
                  <a:cubicBezTo>
                    <a:pt x="83" y="229"/>
                    <a:pt x="84" y="229"/>
                    <a:pt x="85" y="230"/>
                  </a:cubicBezTo>
                  <a:cubicBezTo>
                    <a:pt x="86" y="230"/>
                    <a:pt x="86" y="230"/>
                    <a:pt x="87" y="230"/>
                  </a:cubicBezTo>
                  <a:cubicBezTo>
                    <a:pt x="88" y="231"/>
                    <a:pt x="89" y="229"/>
                    <a:pt x="89" y="229"/>
                  </a:cubicBezTo>
                  <a:cubicBezTo>
                    <a:pt x="89" y="229"/>
                    <a:pt x="90" y="230"/>
                    <a:pt x="90" y="230"/>
                  </a:cubicBezTo>
                  <a:cubicBezTo>
                    <a:pt x="91" y="231"/>
                    <a:pt x="92" y="230"/>
                    <a:pt x="92" y="231"/>
                  </a:cubicBezTo>
                  <a:cubicBezTo>
                    <a:pt x="93" y="231"/>
                    <a:pt x="94" y="232"/>
                    <a:pt x="94" y="232"/>
                  </a:cubicBezTo>
                  <a:cubicBezTo>
                    <a:pt x="94" y="232"/>
                    <a:pt x="95" y="232"/>
                    <a:pt x="95" y="232"/>
                  </a:cubicBezTo>
                  <a:cubicBezTo>
                    <a:pt x="98" y="232"/>
                    <a:pt x="98" y="232"/>
                    <a:pt x="98" y="232"/>
                  </a:cubicBezTo>
                  <a:cubicBezTo>
                    <a:pt x="98" y="232"/>
                    <a:pt x="98" y="232"/>
                    <a:pt x="99" y="232"/>
                  </a:cubicBezTo>
                  <a:cubicBezTo>
                    <a:pt x="100" y="232"/>
                    <a:pt x="100" y="233"/>
                    <a:pt x="100" y="233"/>
                  </a:cubicBezTo>
                  <a:cubicBezTo>
                    <a:pt x="101" y="234"/>
                    <a:pt x="100" y="234"/>
                    <a:pt x="101" y="235"/>
                  </a:cubicBezTo>
                  <a:cubicBezTo>
                    <a:pt x="101" y="236"/>
                    <a:pt x="102" y="235"/>
                    <a:pt x="102" y="236"/>
                  </a:cubicBezTo>
                  <a:cubicBezTo>
                    <a:pt x="103" y="236"/>
                    <a:pt x="102" y="237"/>
                    <a:pt x="103" y="237"/>
                  </a:cubicBezTo>
                  <a:cubicBezTo>
                    <a:pt x="103" y="238"/>
                    <a:pt x="103" y="238"/>
                    <a:pt x="103" y="239"/>
                  </a:cubicBezTo>
                  <a:cubicBezTo>
                    <a:pt x="103" y="240"/>
                    <a:pt x="104" y="240"/>
                    <a:pt x="104" y="240"/>
                  </a:cubicBezTo>
                  <a:cubicBezTo>
                    <a:pt x="105" y="241"/>
                    <a:pt x="104" y="241"/>
                    <a:pt x="105" y="241"/>
                  </a:cubicBezTo>
                  <a:cubicBezTo>
                    <a:pt x="105" y="242"/>
                    <a:pt x="106" y="242"/>
                    <a:pt x="107" y="242"/>
                  </a:cubicBezTo>
                  <a:cubicBezTo>
                    <a:pt x="108" y="243"/>
                    <a:pt x="108" y="243"/>
                    <a:pt x="109" y="243"/>
                  </a:cubicBezTo>
                  <a:cubicBezTo>
                    <a:pt x="110" y="242"/>
                    <a:pt x="111" y="243"/>
                    <a:pt x="112" y="244"/>
                  </a:cubicBezTo>
                  <a:cubicBezTo>
                    <a:pt x="112" y="244"/>
                    <a:pt x="112" y="245"/>
                    <a:pt x="112" y="245"/>
                  </a:cubicBezTo>
                  <a:cubicBezTo>
                    <a:pt x="112" y="246"/>
                    <a:pt x="112" y="248"/>
                    <a:pt x="112" y="248"/>
                  </a:cubicBezTo>
                  <a:cubicBezTo>
                    <a:pt x="112" y="248"/>
                    <a:pt x="112" y="249"/>
                    <a:pt x="112" y="250"/>
                  </a:cubicBezTo>
                  <a:cubicBezTo>
                    <a:pt x="112" y="250"/>
                    <a:pt x="114" y="251"/>
                    <a:pt x="115" y="251"/>
                  </a:cubicBezTo>
                  <a:cubicBezTo>
                    <a:pt x="116" y="251"/>
                    <a:pt x="114" y="253"/>
                    <a:pt x="114" y="253"/>
                  </a:cubicBezTo>
                  <a:cubicBezTo>
                    <a:pt x="114" y="253"/>
                    <a:pt x="114" y="253"/>
                    <a:pt x="114" y="253"/>
                  </a:cubicBezTo>
                  <a:cubicBezTo>
                    <a:pt x="114" y="254"/>
                    <a:pt x="113" y="255"/>
                    <a:pt x="113" y="255"/>
                  </a:cubicBezTo>
                  <a:cubicBezTo>
                    <a:pt x="113" y="256"/>
                    <a:pt x="113" y="256"/>
                    <a:pt x="114" y="257"/>
                  </a:cubicBezTo>
                  <a:cubicBezTo>
                    <a:pt x="114" y="257"/>
                    <a:pt x="114" y="258"/>
                    <a:pt x="114" y="258"/>
                  </a:cubicBezTo>
                  <a:cubicBezTo>
                    <a:pt x="115" y="259"/>
                    <a:pt x="115" y="259"/>
                    <a:pt x="115" y="260"/>
                  </a:cubicBezTo>
                  <a:cubicBezTo>
                    <a:pt x="115" y="261"/>
                    <a:pt x="115" y="262"/>
                    <a:pt x="115" y="262"/>
                  </a:cubicBezTo>
                  <a:cubicBezTo>
                    <a:pt x="115" y="263"/>
                    <a:pt x="115" y="264"/>
                    <a:pt x="115" y="265"/>
                  </a:cubicBezTo>
                  <a:cubicBezTo>
                    <a:pt x="116" y="266"/>
                    <a:pt x="115" y="266"/>
                    <a:pt x="115" y="267"/>
                  </a:cubicBezTo>
                  <a:cubicBezTo>
                    <a:pt x="115" y="268"/>
                    <a:pt x="115" y="270"/>
                    <a:pt x="116" y="271"/>
                  </a:cubicBezTo>
                  <a:cubicBezTo>
                    <a:pt x="116" y="271"/>
                    <a:pt x="115" y="271"/>
                    <a:pt x="115" y="272"/>
                  </a:cubicBezTo>
                  <a:cubicBezTo>
                    <a:pt x="114" y="272"/>
                    <a:pt x="113" y="273"/>
                    <a:pt x="112" y="273"/>
                  </a:cubicBezTo>
                  <a:cubicBezTo>
                    <a:pt x="112" y="273"/>
                    <a:pt x="110" y="273"/>
                    <a:pt x="110" y="273"/>
                  </a:cubicBezTo>
                  <a:cubicBezTo>
                    <a:pt x="108" y="273"/>
                    <a:pt x="108" y="273"/>
                    <a:pt x="108" y="273"/>
                  </a:cubicBezTo>
                  <a:cubicBezTo>
                    <a:pt x="108" y="273"/>
                    <a:pt x="106" y="273"/>
                    <a:pt x="105" y="273"/>
                  </a:cubicBezTo>
                  <a:cubicBezTo>
                    <a:pt x="105" y="273"/>
                    <a:pt x="104" y="273"/>
                    <a:pt x="104" y="272"/>
                  </a:cubicBezTo>
                  <a:cubicBezTo>
                    <a:pt x="104" y="272"/>
                    <a:pt x="102" y="272"/>
                    <a:pt x="101" y="272"/>
                  </a:cubicBezTo>
                  <a:cubicBezTo>
                    <a:pt x="101" y="272"/>
                    <a:pt x="99" y="272"/>
                    <a:pt x="98" y="272"/>
                  </a:cubicBezTo>
                  <a:cubicBezTo>
                    <a:pt x="98" y="272"/>
                    <a:pt x="98" y="272"/>
                    <a:pt x="98" y="273"/>
                  </a:cubicBezTo>
                  <a:cubicBezTo>
                    <a:pt x="97" y="273"/>
                    <a:pt x="96" y="273"/>
                    <a:pt x="95" y="273"/>
                  </a:cubicBezTo>
                  <a:cubicBezTo>
                    <a:pt x="94" y="273"/>
                    <a:pt x="91" y="273"/>
                    <a:pt x="91" y="273"/>
                  </a:cubicBezTo>
                  <a:cubicBezTo>
                    <a:pt x="90" y="273"/>
                    <a:pt x="89" y="272"/>
                    <a:pt x="89" y="272"/>
                  </a:cubicBezTo>
                  <a:cubicBezTo>
                    <a:pt x="86" y="271"/>
                    <a:pt x="86" y="271"/>
                    <a:pt x="86" y="271"/>
                  </a:cubicBezTo>
                  <a:cubicBezTo>
                    <a:pt x="86" y="271"/>
                    <a:pt x="84" y="271"/>
                    <a:pt x="83" y="271"/>
                  </a:cubicBezTo>
                  <a:cubicBezTo>
                    <a:pt x="83" y="271"/>
                    <a:pt x="82" y="271"/>
                    <a:pt x="81" y="271"/>
                  </a:cubicBezTo>
                  <a:cubicBezTo>
                    <a:pt x="80" y="271"/>
                    <a:pt x="80" y="272"/>
                    <a:pt x="79" y="271"/>
                  </a:cubicBezTo>
                  <a:cubicBezTo>
                    <a:pt x="78" y="271"/>
                    <a:pt x="75" y="271"/>
                    <a:pt x="74" y="272"/>
                  </a:cubicBezTo>
                  <a:cubicBezTo>
                    <a:pt x="74" y="272"/>
                    <a:pt x="74" y="270"/>
                    <a:pt x="73" y="270"/>
                  </a:cubicBezTo>
                  <a:cubicBezTo>
                    <a:pt x="73" y="270"/>
                    <a:pt x="72" y="269"/>
                    <a:pt x="71" y="269"/>
                  </a:cubicBezTo>
                  <a:cubicBezTo>
                    <a:pt x="71" y="269"/>
                    <a:pt x="70" y="269"/>
                    <a:pt x="70" y="269"/>
                  </a:cubicBezTo>
                  <a:cubicBezTo>
                    <a:pt x="69" y="269"/>
                    <a:pt x="69" y="269"/>
                    <a:pt x="69" y="269"/>
                  </a:cubicBezTo>
                  <a:cubicBezTo>
                    <a:pt x="67" y="269"/>
                    <a:pt x="67" y="269"/>
                    <a:pt x="67" y="269"/>
                  </a:cubicBezTo>
                  <a:cubicBezTo>
                    <a:pt x="67" y="269"/>
                    <a:pt x="65" y="269"/>
                    <a:pt x="65" y="269"/>
                  </a:cubicBezTo>
                  <a:cubicBezTo>
                    <a:pt x="65" y="270"/>
                    <a:pt x="65" y="271"/>
                    <a:pt x="65" y="272"/>
                  </a:cubicBezTo>
                  <a:cubicBezTo>
                    <a:pt x="65" y="272"/>
                    <a:pt x="65" y="273"/>
                    <a:pt x="65" y="273"/>
                  </a:cubicBezTo>
                  <a:cubicBezTo>
                    <a:pt x="63" y="273"/>
                    <a:pt x="63" y="273"/>
                    <a:pt x="63" y="273"/>
                  </a:cubicBezTo>
                  <a:cubicBezTo>
                    <a:pt x="61" y="272"/>
                    <a:pt x="61" y="272"/>
                    <a:pt x="61" y="272"/>
                  </a:cubicBezTo>
                  <a:cubicBezTo>
                    <a:pt x="61" y="272"/>
                    <a:pt x="60" y="272"/>
                    <a:pt x="59" y="273"/>
                  </a:cubicBezTo>
                  <a:cubicBezTo>
                    <a:pt x="59" y="274"/>
                    <a:pt x="58" y="274"/>
                    <a:pt x="57" y="274"/>
                  </a:cubicBezTo>
                  <a:cubicBezTo>
                    <a:pt x="57" y="274"/>
                    <a:pt x="56" y="275"/>
                    <a:pt x="56" y="275"/>
                  </a:cubicBezTo>
                  <a:cubicBezTo>
                    <a:pt x="56" y="275"/>
                    <a:pt x="57" y="277"/>
                    <a:pt x="57" y="277"/>
                  </a:cubicBezTo>
                  <a:cubicBezTo>
                    <a:pt x="57" y="277"/>
                    <a:pt x="58" y="277"/>
                    <a:pt x="58" y="278"/>
                  </a:cubicBezTo>
                  <a:cubicBezTo>
                    <a:pt x="58" y="278"/>
                    <a:pt x="58" y="278"/>
                    <a:pt x="59" y="278"/>
                  </a:cubicBezTo>
                  <a:cubicBezTo>
                    <a:pt x="59" y="278"/>
                    <a:pt x="60" y="279"/>
                    <a:pt x="60" y="279"/>
                  </a:cubicBezTo>
                  <a:cubicBezTo>
                    <a:pt x="60" y="279"/>
                    <a:pt x="60" y="279"/>
                    <a:pt x="60" y="279"/>
                  </a:cubicBezTo>
                  <a:cubicBezTo>
                    <a:pt x="61" y="280"/>
                    <a:pt x="61" y="280"/>
                    <a:pt x="61" y="280"/>
                  </a:cubicBezTo>
                  <a:cubicBezTo>
                    <a:pt x="61" y="280"/>
                    <a:pt x="62" y="281"/>
                    <a:pt x="62" y="282"/>
                  </a:cubicBezTo>
                  <a:cubicBezTo>
                    <a:pt x="62" y="282"/>
                    <a:pt x="62" y="283"/>
                    <a:pt x="62" y="284"/>
                  </a:cubicBezTo>
                  <a:cubicBezTo>
                    <a:pt x="62" y="284"/>
                    <a:pt x="62" y="285"/>
                    <a:pt x="63" y="285"/>
                  </a:cubicBezTo>
                  <a:cubicBezTo>
                    <a:pt x="63" y="286"/>
                    <a:pt x="62" y="286"/>
                    <a:pt x="62" y="287"/>
                  </a:cubicBezTo>
                  <a:cubicBezTo>
                    <a:pt x="62" y="288"/>
                    <a:pt x="62" y="288"/>
                    <a:pt x="62" y="289"/>
                  </a:cubicBezTo>
                  <a:cubicBezTo>
                    <a:pt x="62" y="289"/>
                    <a:pt x="63" y="289"/>
                    <a:pt x="63" y="290"/>
                  </a:cubicBezTo>
                  <a:cubicBezTo>
                    <a:pt x="64" y="291"/>
                    <a:pt x="63" y="291"/>
                    <a:pt x="63" y="292"/>
                  </a:cubicBezTo>
                  <a:cubicBezTo>
                    <a:pt x="63" y="292"/>
                    <a:pt x="63" y="292"/>
                    <a:pt x="64" y="293"/>
                  </a:cubicBezTo>
                  <a:cubicBezTo>
                    <a:pt x="64" y="294"/>
                    <a:pt x="64" y="293"/>
                    <a:pt x="65" y="294"/>
                  </a:cubicBezTo>
                  <a:cubicBezTo>
                    <a:pt x="65" y="294"/>
                    <a:pt x="65" y="295"/>
                    <a:pt x="65" y="295"/>
                  </a:cubicBezTo>
                  <a:cubicBezTo>
                    <a:pt x="65" y="295"/>
                    <a:pt x="65" y="296"/>
                    <a:pt x="65" y="297"/>
                  </a:cubicBezTo>
                  <a:cubicBezTo>
                    <a:pt x="65" y="297"/>
                    <a:pt x="65" y="299"/>
                    <a:pt x="65" y="299"/>
                  </a:cubicBezTo>
                  <a:cubicBezTo>
                    <a:pt x="65" y="299"/>
                    <a:pt x="65" y="300"/>
                    <a:pt x="65" y="301"/>
                  </a:cubicBezTo>
                  <a:cubicBezTo>
                    <a:pt x="65" y="303"/>
                    <a:pt x="65" y="303"/>
                    <a:pt x="65" y="303"/>
                  </a:cubicBezTo>
                  <a:cubicBezTo>
                    <a:pt x="65" y="304"/>
                    <a:pt x="64" y="304"/>
                    <a:pt x="64" y="305"/>
                  </a:cubicBezTo>
                  <a:cubicBezTo>
                    <a:pt x="64" y="307"/>
                    <a:pt x="64" y="307"/>
                    <a:pt x="64" y="307"/>
                  </a:cubicBezTo>
                  <a:cubicBezTo>
                    <a:pt x="64" y="308"/>
                    <a:pt x="64" y="309"/>
                    <a:pt x="64" y="309"/>
                  </a:cubicBezTo>
                  <a:cubicBezTo>
                    <a:pt x="64" y="310"/>
                    <a:pt x="63" y="310"/>
                    <a:pt x="63" y="310"/>
                  </a:cubicBezTo>
                  <a:cubicBezTo>
                    <a:pt x="63" y="311"/>
                    <a:pt x="62" y="311"/>
                    <a:pt x="62" y="312"/>
                  </a:cubicBezTo>
                  <a:cubicBezTo>
                    <a:pt x="61" y="312"/>
                    <a:pt x="62" y="313"/>
                    <a:pt x="62" y="313"/>
                  </a:cubicBezTo>
                  <a:cubicBezTo>
                    <a:pt x="62" y="314"/>
                    <a:pt x="62" y="315"/>
                    <a:pt x="62" y="315"/>
                  </a:cubicBezTo>
                  <a:cubicBezTo>
                    <a:pt x="62" y="316"/>
                    <a:pt x="62" y="317"/>
                    <a:pt x="62" y="317"/>
                  </a:cubicBezTo>
                  <a:cubicBezTo>
                    <a:pt x="62" y="317"/>
                    <a:pt x="62" y="319"/>
                    <a:pt x="63" y="319"/>
                  </a:cubicBezTo>
                  <a:cubicBezTo>
                    <a:pt x="64" y="320"/>
                    <a:pt x="63" y="319"/>
                    <a:pt x="63" y="320"/>
                  </a:cubicBezTo>
                  <a:cubicBezTo>
                    <a:pt x="64" y="322"/>
                    <a:pt x="63" y="320"/>
                    <a:pt x="64" y="321"/>
                  </a:cubicBezTo>
                  <a:cubicBezTo>
                    <a:pt x="65" y="321"/>
                    <a:pt x="65" y="321"/>
                    <a:pt x="66" y="321"/>
                  </a:cubicBezTo>
                  <a:cubicBezTo>
                    <a:pt x="67" y="321"/>
                    <a:pt x="66" y="321"/>
                    <a:pt x="66" y="322"/>
                  </a:cubicBezTo>
                  <a:cubicBezTo>
                    <a:pt x="67" y="323"/>
                    <a:pt x="67" y="323"/>
                    <a:pt x="67" y="324"/>
                  </a:cubicBezTo>
                  <a:cubicBezTo>
                    <a:pt x="68" y="325"/>
                    <a:pt x="67" y="325"/>
                    <a:pt x="67" y="325"/>
                  </a:cubicBezTo>
                  <a:cubicBezTo>
                    <a:pt x="67" y="326"/>
                    <a:pt x="67" y="327"/>
                    <a:pt x="67" y="328"/>
                  </a:cubicBezTo>
                  <a:cubicBezTo>
                    <a:pt x="68" y="328"/>
                    <a:pt x="68" y="329"/>
                    <a:pt x="68" y="329"/>
                  </a:cubicBezTo>
                  <a:cubicBezTo>
                    <a:pt x="68" y="330"/>
                    <a:pt x="68" y="331"/>
                    <a:pt x="68" y="331"/>
                  </a:cubicBezTo>
                  <a:cubicBezTo>
                    <a:pt x="67" y="331"/>
                    <a:pt x="67" y="333"/>
                    <a:pt x="67" y="333"/>
                  </a:cubicBezTo>
                  <a:cubicBezTo>
                    <a:pt x="67" y="333"/>
                    <a:pt x="67" y="334"/>
                    <a:pt x="68" y="335"/>
                  </a:cubicBezTo>
                  <a:cubicBezTo>
                    <a:pt x="68" y="335"/>
                    <a:pt x="68" y="335"/>
                    <a:pt x="69" y="335"/>
                  </a:cubicBezTo>
                  <a:cubicBezTo>
                    <a:pt x="70" y="336"/>
                    <a:pt x="69" y="335"/>
                    <a:pt x="70" y="335"/>
                  </a:cubicBezTo>
                  <a:cubicBezTo>
                    <a:pt x="71" y="335"/>
                    <a:pt x="71" y="335"/>
                    <a:pt x="72" y="334"/>
                  </a:cubicBezTo>
                  <a:cubicBezTo>
                    <a:pt x="72" y="334"/>
                    <a:pt x="73" y="335"/>
                    <a:pt x="73" y="335"/>
                  </a:cubicBezTo>
                  <a:cubicBezTo>
                    <a:pt x="74" y="335"/>
                    <a:pt x="75" y="336"/>
                    <a:pt x="77" y="336"/>
                  </a:cubicBezTo>
                  <a:cubicBezTo>
                    <a:pt x="78" y="337"/>
                    <a:pt x="78" y="336"/>
                    <a:pt x="79" y="335"/>
                  </a:cubicBezTo>
                  <a:cubicBezTo>
                    <a:pt x="80" y="335"/>
                    <a:pt x="80" y="334"/>
                    <a:pt x="81" y="334"/>
                  </a:cubicBezTo>
                  <a:cubicBezTo>
                    <a:pt x="82" y="333"/>
                    <a:pt x="82" y="334"/>
                    <a:pt x="83" y="334"/>
                  </a:cubicBezTo>
                  <a:cubicBezTo>
                    <a:pt x="84" y="335"/>
                    <a:pt x="85" y="335"/>
                    <a:pt x="86" y="336"/>
                  </a:cubicBezTo>
                  <a:cubicBezTo>
                    <a:pt x="86" y="336"/>
                    <a:pt x="88" y="337"/>
                    <a:pt x="88" y="337"/>
                  </a:cubicBezTo>
                  <a:cubicBezTo>
                    <a:pt x="88" y="338"/>
                    <a:pt x="88" y="339"/>
                    <a:pt x="88" y="340"/>
                  </a:cubicBezTo>
                  <a:cubicBezTo>
                    <a:pt x="88" y="341"/>
                    <a:pt x="90" y="340"/>
                    <a:pt x="90" y="341"/>
                  </a:cubicBezTo>
                  <a:cubicBezTo>
                    <a:pt x="90" y="342"/>
                    <a:pt x="90" y="343"/>
                    <a:pt x="90" y="343"/>
                  </a:cubicBezTo>
                  <a:cubicBezTo>
                    <a:pt x="90" y="343"/>
                    <a:pt x="92" y="345"/>
                    <a:pt x="92" y="345"/>
                  </a:cubicBezTo>
                  <a:cubicBezTo>
                    <a:pt x="93" y="345"/>
                    <a:pt x="94" y="345"/>
                    <a:pt x="94" y="345"/>
                  </a:cubicBezTo>
                  <a:cubicBezTo>
                    <a:pt x="95" y="346"/>
                    <a:pt x="96" y="345"/>
                    <a:pt x="97" y="344"/>
                  </a:cubicBezTo>
                  <a:cubicBezTo>
                    <a:pt x="98" y="343"/>
                    <a:pt x="97" y="344"/>
                    <a:pt x="97" y="344"/>
                  </a:cubicBezTo>
                  <a:cubicBezTo>
                    <a:pt x="97" y="343"/>
                    <a:pt x="98" y="343"/>
                    <a:pt x="98" y="342"/>
                  </a:cubicBezTo>
                  <a:cubicBezTo>
                    <a:pt x="99" y="341"/>
                    <a:pt x="99" y="341"/>
                    <a:pt x="99" y="341"/>
                  </a:cubicBezTo>
                  <a:cubicBezTo>
                    <a:pt x="100" y="340"/>
                    <a:pt x="100" y="341"/>
                    <a:pt x="101" y="342"/>
                  </a:cubicBezTo>
                  <a:cubicBezTo>
                    <a:pt x="102" y="342"/>
                    <a:pt x="102" y="341"/>
                    <a:pt x="103" y="340"/>
                  </a:cubicBezTo>
                  <a:cubicBezTo>
                    <a:pt x="104" y="340"/>
                    <a:pt x="104" y="339"/>
                    <a:pt x="104" y="339"/>
                  </a:cubicBezTo>
                  <a:cubicBezTo>
                    <a:pt x="105" y="338"/>
                    <a:pt x="105" y="338"/>
                    <a:pt x="106" y="338"/>
                  </a:cubicBezTo>
                  <a:cubicBezTo>
                    <a:pt x="106" y="338"/>
                    <a:pt x="106" y="338"/>
                    <a:pt x="107" y="338"/>
                  </a:cubicBezTo>
                  <a:cubicBezTo>
                    <a:pt x="108" y="338"/>
                    <a:pt x="108" y="338"/>
                    <a:pt x="109" y="338"/>
                  </a:cubicBezTo>
                  <a:cubicBezTo>
                    <a:pt x="110" y="338"/>
                    <a:pt x="111" y="338"/>
                    <a:pt x="112" y="338"/>
                  </a:cubicBezTo>
                  <a:cubicBezTo>
                    <a:pt x="113" y="338"/>
                    <a:pt x="113" y="338"/>
                    <a:pt x="114" y="338"/>
                  </a:cubicBezTo>
                  <a:cubicBezTo>
                    <a:pt x="115" y="339"/>
                    <a:pt x="115" y="339"/>
                    <a:pt x="116" y="339"/>
                  </a:cubicBezTo>
                  <a:cubicBezTo>
                    <a:pt x="118" y="339"/>
                    <a:pt x="117" y="338"/>
                    <a:pt x="118" y="338"/>
                  </a:cubicBezTo>
                  <a:cubicBezTo>
                    <a:pt x="119" y="337"/>
                    <a:pt x="119" y="338"/>
                    <a:pt x="120" y="338"/>
                  </a:cubicBezTo>
                  <a:cubicBezTo>
                    <a:pt x="122" y="338"/>
                    <a:pt x="122" y="337"/>
                    <a:pt x="122" y="337"/>
                  </a:cubicBezTo>
                  <a:cubicBezTo>
                    <a:pt x="122" y="337"/>
                    <a:pt x="124" y="334"/>
                    <a:pt x="124" y="333"/>
                  </a:cubicBezTo>
                  <a:cubicBezTo>
                    <a:pt x="125" y="332"/>
                    <a:pt x="125" y="331"/>
                    <a:pt x="125" y="331"/>
                  </a:cubicBezTo>
                  <a:cubicBezTo>
                    <a:pt x="125" y="330"/>
                    <a:pt x="126" y="331"/>
                    <a:pt x="127" y="331"/>
                  </a:cubicBezTo>
                  <a:cubicBezTo>
                    <a:pt x="127" y="330"/>
                    <a:pt x="128" y="331"/>
                    <a:pt x="129" y="331"/>
                  </a:cubicBezTo>
                  <a:cubicBezTo>
                    <a:pt x="130" y="331"/>
                    <a:pt x="129" y="330"/>
                    <a:pt x="129" y="329"/>
                  </a:cubicBezTo>
                  <a:cubicBezTo>
                    <a:pt x="130" y="328"/>
                    <a:pt x="130" y="328"/>
                    <a:pt x="130" y="327"/>
                  </a:cubicBezTo>
                  <a:cubicBezTo>
                    <a:pt x="130" y="326"/>
                    <a:pt x="131" y="325"/>
                    <a:pt x="131" y="324"/>
                  </a:cubicBezTo>
                  <a:cubicBezTo>
                    <a:pt x="132" y="322"/>
                    <a:pt x="133" y="322"/>
                    <a:pt x="133" y="322"/>
                  </a:cubicBezTo>
                  <a:cubicBezTo>
                    <a:pt x="133" y="322"/>
                    <a:pt x="134" y="321"/>
                    <a:pt x="134" y="321"/>
                  </a:cubicBezTo>
                  <a:cubicBezTo>
                    <a:pt x="135" y="320"/>
                    <a:pt x="135" y="321"/>
                    <a:pt x="136" y="320"/>
                  </a:cubicBezTo>
                  <a:cubicBezTo>
                    <a:pt x="136" y="320"/>
                    <a:pt x="136" y="319"/>
                    <a:pt x="136" y="319"/>
                  </a:cubicBezTo>
                  <a:cubicBezTo>
                    <a:pt x="136" y="319"/>
                    <a:pt x="136" y="318"/>
                    <a:pt x="136" y="318"/>
                  </a:cubicBezTo>
                  <a:cubicBezTo>
                    <a:pt x="135" y="318"/>
                    <a:pt x="135" y="317"/>
                    <a:pt x="134" y="317"/>
                  </a:cubicBezTo>
                  <a:cubicBezTo>
                    <a:pt x="133" y="317"/>
                    <a:pt x="134" y="316"/>
                    <a:pt x="133" y="316"/>
                  </a:cubicBezTo>
                  <a:cubicBezTo>
                    <a:pt x="132" y="315"/>
                    <a:pt x="132" y="315"/>
                    <a:pt x="132" y="314"/>
                  </a:cubicBezTo>
                  <a:cubicBezTo>
                    <a:pt x="131" y="313"/>
                    <a:pt x="131" y="313"/>
                    <a:pt x="131" y="312"/>
                  </a:cubicBezTo>
                  <a:cubicBezTo>
                    <a:pt x="130" y="311"/>
                    <a:pt x="131" y="311"/>
                    <a:pt x="131" y="310"/>
                  </a:cubicBezTo>
                  <a:cubicBezTo>
                    <a:pt x="131" y="309"/>
                    <a:pt x="132" y="308"/>
                    <a:pt x="132" y="308"/>
                  </a:cubicBezTo>
                  <a:cubicBezTo>
                    <a:pt x="132" y="308"/>
                    <a:pt x="133" y="307"/>
                    <a:pt x="133" y="307"/>
                  </a:cubicBezTo>
                  <a:cubicBezTo>
                    <a:pt x="133" y="306"/>
                    <a:pt x="133" y="306"/>
                    <a:pt x="134" y="305"/>
                  </a:cubicBezTo>
                  <a:cubicBezTo>
                    <a:pt x="135" y="305"/>
                    <a:pt x="135" y="304"/>
                    <a:pt x="135" y="303"/>
                  </a:cubicBezTo>
                  <a:cubicBezTo>
                    <a:pt x="135" y="302"/>
                    <a:pt x="135" y="302"/>
                    <a:pt x="137" y="302"/>
                  </a:cubicBezTo>
                  <a:cubicBezTo>
                    <a:pt x="138" y="301"/>
                    <a:pt x="137" y="301"/>
                    <a:pt x="137" y="300"/>
                  </a:cubicBezTo>
                  <a:cubicBezTo>
                    <a:pt x="138" y="299"/>
                    <a:pt x="137" y="299"/>
                    <a:pt x="137" y="298"/>
                  </a:cubicBezTo>
                  <a:cubicBezTo>
                    <a:pt x="136" y="297"/>
                    <a:pt x="137" y="296"/>
                    <a:pt x="138" y="296"/>
                  </a:cubicBezTo>
                  <a:cubicBezTo>
                    <a:pt x="138" y="295"/>
                    <a:pt x="139" y="295"/>
                    <a:pt x="139" y="295"/>
                  </a:cubicBezTo>
                  <a:cubicBezTo>
                    <a:pt x="141" y="294"/>
                    <a:pt x="141" y="294"/>
                    <a:pt x="141" y="294"/>
                  </a:cubicBezTo>
                  <a:cubicBezTo>
                    <a:pt x="141" y="294"/>
                    <a:pt x="143" y="294"/>
                    <a:pt x="144" y="295"/>
                  </a:cubicBezTo>
                  <a:cubicBezTo>
                    <a:pt x="144" y="295"/>
                    <a:pt x="145" y="294"/>
                    <a:pt x="145" y="294"/>
                  </a:cubicBezTo>
                  <a:cubicBezTo>
                    <a:pt x="146" y="293"/>
                    <a:pt x="147" y="293"/>
                    <a:pt x="147" y="292"/>
                  </a:cubicBezTo>
                  <a:cubicBezTo>
                    <a:pt x="147" y="292"/>
                    <a:pt x="148" y="291"/>
                    <a:pt x="148" y="291"/>
                  </a:cubicBezTo>
                  <a:cubicBezTo>
                    <a:pt x="148" y="291"/>
                    <a:pt x="149" y="290"/>
                    <a:pt x="150" y="289"/>
                  </a:cubicBezTo>
                  <a:cubicBezTo>
                    <a:pt x="150" y="289"/>
                    <a:pt x="151" y="289"/>
                    <a:pt x="151" y="288"/>
                  </a:cubicBezTo>
                  <a:cubicBezTo>
                    <a:pt x="151" y="288"/>
                    <a:pt x="151" y="287"/>
                    <a:pt x="151" y="286"/>
                  </a:cubicBezTo>
                  <a:cubicBezTo>
                    <a:pt x="151" y="286"/>
                    <a:pt x="151" y="285"/>
                    <a:pt x="151" y="285"/>
                  </a:cubicBezTo>
                  <a:cubicBezTo>
                    <a:pt x="151" y="284"/>
                    <a:pt x="151" y="284"/>
                    <a:pt x="151" y="283"/>
                  </a:cubicBezTo>
                  <a:cubicBezTo>
                    <a:pt x="150" y="282"/>
                    <a:pt x="150" y="282"/>
                    <a:pt x="150" y="282"/>
                  </a:cubicBezTo>
                  <a:cubicBezTo>
                    <a:pt x="149" y="282"/>
                    <a:pt x="150" y="281"/>
                    <a:pt x="148" y="281"/>
                  </a:cubicBezTo>
                  <a:cubicBezTo>
                    <a:pt x="147" y="280"/>
                    <a:pt x="148" y="281"/>
                    <a:pt x="148" y="280"/>
                  </a:cubicBezTo>
                  <a:cubicBezTo>
                    <a:pt x="148" y="279"/>
                    <a:pt x="148" y="278"/>
                    <a:pt x="148" y="278"/>
                  </a:cubicBezTo>
                  <a:cubicBezTo>
                    <a:pt x="148" y="277"/>
                    <a:pt x="148" y="276"/>
                    <a:pt x="148" y="276"/>
                  </a:cubicBezTo>
                  <a:cubicBezTo>
                    <a:pt x="148" y="275"/>
                    <a:pt x="148" y="274"/>
                    <a:pt x="148" y="274"/>
                  </a:cubicBezTo>
                  <a:cubicBezTo>
                    <a:pt x="149" y="274"/>
                    <a:pt x="149" y="274"/>
                    <a:pt x="150" y="274"/>
                  </a:cubicBezTo>
                  <a:cubicBezTo>
                    <a:pt x="151" y="275"/>
                    <a:pt x="151" y="274"/>
                    <a:pt x="151" y="274"/>
                  </a:cubicBezTo>
                  <a:cubicBezTo>
                    <a:pt x="152" y="273"/>
                    <a:pt x="152" y="273"/>
                    <a:pt x="152" y="272"/>
                  </a:cubicBezTo>
                  <a:cubicBezTo>
                    <a:pt x="151" y="271"/>
                    <a:pt x="152" y="272"/>
                    <a:pt x="152" y="272"/>
                  </a:cubicBezTo>
                  <a:cubicBezTo>
                    <a:pt x="153" y="271"/>
                    <a:pt x="154" y="272"/>
                    <a:pt x="155" y="272"/>
                  </a:cubicBezTo>
                  <a:cubicBezTo>
                    <a:pt x="155" y="272"/>
                    <a:pt x="156" y="272"/>
                    <a:pt x="156" y="273"/>
                  </a:cubicBezTo>
                  <a:cubicBezTo>
                    <a:pt x="156" y="273"/>
                    <a:pt x="157" y="274"/>
                    <a:pt x="158" y="273"/>
                  </a:cubicBezTo>
                  <a:cubicBezTo>
                    <a:pt x="158" y="273"/>
                    <a:pt x="159" y="273"/>
                    <a:pt x="160" y="273"/>
                  </a:cubicBezTo>
                  <a:cubicBezTo>
                    <a:pt x="161" y="273"/>
                    <a:pt x="162" y="273"/>
                    <a:pt x="162" y="273"/>
                  </a:cubicBezTo>
                  <a:cubicBezTo>
                    <a:pt x="162" y="273"/>
                    <a:pt x="163" y="274"/>
                    <a:pt x="164" y="274"/>
                  </a:cubicBezTo>
                  <a:cubicBezTo>
                    <a:pt x="165" y="274"/>
                    <a:pt x="166" y="275"/>
                    <a:pt x="166" y="275"/>
                  </a:cubicBezTo>
                  <a:cubicBezTo>
                    <a:pt x="166" y="276"/>
                    <a:pt x="167" y="276"/>
                    <a:pt x="167" y="276"/>
                  </a:cubicBezTo>
                  <a:cubicBezTo>
                    <a:pt x="168" y="276"/>
                    <a:pt x="169" y="276"/>
                    <a:pt x="169" y="276"/>
                  </a:cubicBezTo>
                  <a:cubicBezTo>
                    <a:pt x="170" y="275"/>
                    <a:pt x="171" y="275"/>
                    <a:pt x="171" y="275"/>
                  </a:cubicBezTo>
                  <a:cubicBezTo>
                    <a:pt x="171" y="274"/>
                    <a:pt x="172" y="273"/>
                    <a:pt x="172" y="273"/>
                  </a:cubicBezTo>
                  <a:cubicBezTo>
                    <a:pt x="172" y="273"/>
                    <a:pt x="172" y="273"/>
                    <a:pt x="173" y="272"/>
                  </a:cubicBezTo>
                  <a:cubicBezTo>
                    <a:pt x="174" y="271"/>
                    <a:pt x="174" y="270"/>
                    <a:pt x="174" y="269"/>
                  </a:cubicBezTo>
                  <a:cubicBezTo>
                    <a:pt x="175" y="269"/>
                    <a:pt x="175" y="269"/>
                    <a:pt x="176" y="269"/>
                  </a:cubicBezTo>
                  <a:cubicBezTo>
                    <a:pt x="176" y="269"/>
                    <a:pt x="177" y="269"/>
                    <a:pt x="178" y="269"/>
                  </a:cubicBezTo>
                  <a:cubicBezTo>
                    <a:pt x="179" y="269"/>
                    <a:pt x="179" y="269"/>
                    <a:pt x="179" y="268"/>
                  </a:cubicBezTo>
                  <a:cubicBezTo>
                    <a:pt x="179" y="267"/>
                    <a:pt x="179" y="267"/>
                    <a:pt x="179" y="266"/>
                  </a:cubicBezTo>
                  <a:cubicBezTo>
                    <a:pt x="179" y="265"/>
                    <a:pt x="179" y="264"/>
                    <a:pt x="179" y="264"/>
                  </a:cubicBezTo>
                  <a:cubicBezTo>
                    <a:pt x="180" y="263"/>
                    <a:pt x="180" y="262"/>
                    <a:pt x="181" y="262"/>
                  </a:cubicBezTo>
                  <a:cubicBezTo>
                    <a:pt x="181" y="262"/>
                    <a:pt x="183" y="262"/>
                    <a:pt x="184" y="262"/>
                  </a:cubicBezTo>
                  <a:cubicBezTo>
                    <a:pt x="185" y="263"/>
                    <a:pt x="185" y="263"/>
                    <a:pt x="185" y="263"/>
                  </a:cubicBezTo>
                  <a:cubicBezTo>
                    <a:pt x="185" y="263"/>
                    <a:pt x="186" y="265"/>
                    <a:pt x="187" y="265"/>
                  </a:cubicBezTo>
                  <a:cubicBezTo>
                    <a:pt x="188" y="266"/>
                    <a:pt x="189" y="266"/>
                    <a:pt x="190" y="266"/>
                  </a:cubicBezTo>
                  <a:cubicBezTo>
                    <a:pt x="190" y="266"/>
                    <a:pt x="191" y="267"/>
                    <a:pt x="192" y="267"/>
                  </a:cubicBezTo>
                  <a:cubicBezTo>
                    <a:pt x="192" y="268"/>
                    <a:pt x="193" y="269"/>
                    <a:pt x="193" y="269"/>
                  </a:cubicBezTo>
                  <a:cubicBezTo>
                    <a:pt x="193" y="269"/>
                    <a:pt x="193" y="270"/>
                    <a:pt x="193" y="271"/>
                  </a:cubicBezTo>
                  <a:cubicBezTo>
                    <a:pt x="193" y="271"/>
                    <a:pt x="194" y="272"/>
                    <a:pt x="194" y="272"/>
                  </a:cubicBezTo>
                  <a:cubicBezTo>
                    <a:pt x="195" y="273"/>
                    <a:pt x="195" y="273"/>
                    <a:pt x="195" y="273"/>
                  </a:cubicBezTo>
                  <a:cubicBezTo>
                    <a:pt x="195" y="273"/>
                    <a:pt x="196" y="274"/>
                    <a:pt x="196" y="275"/>
                  </a:cubicBezTo>
                  <a:cubicBezTo>
                    <a:pt x="196" y="276"/>
                    <a:pt x="197" y="277"/>
                    <a:pt x="198" y="277"/>
                  </a:cubicBezTo>
                  <a:cubicBezTo>
                    <a:pt x="198" y="278"/>
                    <a:pt x="198" y="279"/>
                    <a:pt x="199" y="280"/>
                  </a:cubicBezTo>
                  <a:cubicBezTo>
                    <a:pt x="199" y="280"/>
                    <a:pt x="200" y="281"/>
                    <a:pt x="200" y="282"/>
                  </a:cubicBezTo>
                  <a:cubicBezTo>
                    <a:pt x="200" y="282"/>
                    <a:pt x="202" y="282"/>
                    <a:pt x="202" y="282"/>
                  </a:cubicBezTo>
                  <a:cubicBezTo>
                    <a:pt x="202" y="282"/>
                    <a:pt x="203" y="282"/>
                    <a:pt x="203" y="282"/>
                  </a:cubicBezTo>
                  <a:cubicBezTo>
                    <a:pt x="203" y="283"/>
                    <a:pt x="204" y="284"/>
                    <a:pt x="204" y="284"/>
                  </a:cubicBezTo>
                  <a:cubicBezTo>
                    <a:pt x="205" y="284"/>
                    <a:pt x="206" y="285"/>
                    <a:pt x="207" y="285"/>
                  </a:cubicBezTo>
                  <a:cubicBezTo>
                    <a:pt x="207" y="286"/>
                    <a:pt x="208" y="287"/>
                    <a:pt x="208" y="287"/>
                  </a:cubicBezTo>
                  <a:cubicBezTo>
                    <a:pt x="208" y="287"/>
                    <a:pt x="210" y="289"/>
                    <a:pt x="210" y="290"/>
                  </a:cubicBezTo>
                  <a:cubicBezTo>
                    <a:pt x="211" y="291"/>
                    <a:pt x="212" y="292"/>
                    <a:pt x="212" y="292"/>
                  </a:cubicBezTo>
                  <a:cubicBezTo>
                    <a:pt x="213" y="293"/>
                    <a:pt x="213" y="293"/>
                    <a:pt x="214" y="294"/>
                  </a:cubicBezTo>
                  <a:cubicBezTo>
                    <a:pt x="215" y="294"/>
                    <a:pt x="216" y="294"/>
                    <a:pt x="217" y="294"/>
                  </a:cubicBezTo>
                  <a:cubicBezTo>
                    <a:pt x="217" y="294"/>
                    <a:pt x="218" y="294"/>
                    <a:pt x="219" y="294"/>
                  </a:cubicBezTo>
                  <a:cubicBezTo>
                    <a:pt x="219" y="294"/>
                    <a:pt x="220" y="295"/>
                    <a:pt x="220" y="295"/>
                  </a:cubicBezTo>
                  <a:cubicBezTo>
                    <a:pt x="220" y="296"/>
                    <a:pt x="220" y="296"/>
                    <a:pt x="220" y="296"/>
                  </a:cubicBezTo>
                  <a:cubicBezTo>
                    <a:pt x="220" y="296"/>
                    <a:pt x="221" y="296"/>
                    <a:pt x="221" y="297"/>
                  </a:cubicBezTo>
                  <a:cubicBezTo>
                    <a:pt x="221" y="297"/>
                    <a:pt x="222" y="298"/>
                    <a:pt x="222" y="298"/>
                  </a:cubicBezTo>
                  <a:cubicBezTo>
                    <a:pt x="223" y="298"/>
                    <a:pt x="223" y="298"/>
                    <a:pt x="224" y="299"/>
                  </a:cubicBezTo>
                  <a:cubicBezTo>
                    <a:pt x="225" y="299"/>
                    <a:pt x="225" y="299"/>
                    <a:pt x="225" y="300"/>
                  </a:cubicBezTo>
                  <a:cubicBezTo>
                    <a:pt x="225" y="301"/>
                    <a:pt x="225" y="301"/>
                    <a:pt x="226" y="301"/>
                  </a:cubicBezTo>
                  <a:cubicBezTo>
                    <a:pt x="227" y="301"/>
                    <a:pt x="227" y="301"/>
                    <a:pt x="227" y="301"/>
                  </a:cubicBezTo>
                  <a:cubicBezTo>
                    <a:pt x="228" y="301"/>
                    <a:pt x="228" y="301"/>
                    <a:pt x="229" y="302"/>
                  </a:cubicBezTo>
                  <a:cubicBezTo>
                    <a:pt x="230" y="303"/>
                    <a:pt x="229" y="304"/>
                    <a:pt x="230" y="305"/>
                  </a:cubicBezTo>
                  <a:cubicBezTo>
                    <a:pt x="230" y="306"/>
                    <a:pt x="231" y="306"/>
                    <a:pt x="232" y="306"/>
                  </a:cubicBezTo>
                  <a:cubicBezTo>
                    <a:pt x="232" y="306"/>
                    <a:pt x="233" y="307"/>
                    <a:pt x="234" y="307"/>
                  </a:cubicBezTo>
                  <a:cubicBezTo>
                    <a:pt x="234" y="307"/>
                    <a:pt x="235" y="308"/>
                    <a:pt x="235" y="308"/>
                  </a:cubicBezTo>
                  <a:cubicBezTo>
                    <a:pt x="235" y="308"/>
                    <a:pt x="235" y="309"/>
                    <a:pt x="236" y="310"/>
                  </a:cubicBezTo>
                  <a:cubicBezTo>
                    <a:pt x="236" y="311"/>
                    <a:pt x="237" y="312"/>
                    <a:pt x="237" y="313"/>
                  </a:cubicBezTo>
                  <a:cubicBezTo>
                    <a:pt x="238" y="314"/>
                    <a:pt x="238" y="314"/>
                    <a:pt x="238" y="315"/>
                  </a:cubicBezTo>
                  <a:cubicBezTo>
                    <a:pt x="238" y="316"/>
                    <a:pt x="239" y="316"/>
                    <a:pt x="239" y="317"/>
                  </a:cubicBezTo>
                  <a:cubicBezTo>
                    <a:pt x="240" y="318"/>
                    <a:pt x="238" y="318"/>
                    <a:pt x="238" y="318"/>
                  </a:cubicBezTo>
                  <a:cubicBezTo>
                    <a:pt x="238" y="318"/>
                    <a:pt x="238" y="319"/>
                    <a:pt x="238" y="320"/>
                  </a:cubicBezTo>
                  <a:cubicBezTo>
                    <a:pt x="238" y="321"/>
                    <a:pt x="238" y="323"/>
                    <a:pt x="238" y="324"/>
                  </a:cubicBezTo>
                  <a:cubicBezTo>
                    <a:pt x="237" y="324"/>
                    <a:pt x="238" y="324"/>
                    <a:pt x="238" y="325"/>
                  </a:cubicBezTo>
                  <a:cubicBezTo>
                    <a:pt x="238" y="325"/>
                    <a:pt x="238" y="326"/>
                    <a:pt x="239" y="326"/>
                  </a:cubicBezTo>
                  <a:cubicBezTo>
                    <a:pt x="240" y="327"/>
                    <a:pt x="240" y="326"/>
                    <a:pt x="241" y="326"/>
                  </a:cubicBezTo>
                  <a:cubicBezTo>
                    <a:pt x="241" y="325"/>
                    <a:pt x="241" y="325"/>
                    <a:pt x="241" y="325"/>
                  </a:cubicBezTo>
                  <a:cubicBezTo>
                    <a:pt x="241" y="324"/>
                    <a:pt x="241" y="324"/>
                    <a:pt x="241" y="323"/>
                  </a:cubicBezTo>
                  <a:cubicBezTo>
                    <a:pt x="242" y="323"/>
                    <a:pt x="242" y="322"/>
                    <a:pt x="242" y="322"/>
                  </a:cubicBezTo>
                  <a:cubicBezTo>
                    <a:pt x="243" y="321"/>
                    <a:pt x="242" y="321"/>
                    <a:pt x="242" y="321"/>
                  </a:cubicBezTo>
                  <a:cubicBezTo>
                    <a:pt x="242" y="320"/>
                    <a:pt x="243" y="320"/>
                    <a:pt x="242" y="319"/>
                  </a:cubicBezTo>
                  <a:cubicBezTo>
                    <a:pt x="242" y="319"/>
                    <a:pt x="242" y="318"/>
                    <a:pt x="242" y="318"/>
                  </a:cubicBezTo>
                  <a:cubicBezTo>
                    <a:pt x="242" y="317"/>
                    <a:pt x="243" y="317"/>
                    <a:pt x="243" y="317"/>
                  </a:cubicBezTo>
                  <a:cubicBezTo>
                    <a:pt x="243" y="317"/>
                    <a:pt x="243" y="316"/>
                    <a:pt x="245" y="316"/>
                  </a:cubicBezTo>
                  <a:cubicBezTo>
                    <a:pt x="246" y="315"/>
                    <a:pt x="245" y="316"/>
                    <a:pt x="245" y="315"/>
                  </a:cubicBezTo>
                  <a:cubicBezTo>
                    <a:pt x="245" y="314"/>
                    <a:pt x="245" y="314"/>
                    <a:pt x="244" y="313"/>
                  </a:cubicBezTo>
                  <a:cubicBezTo>
                    <a:pt x="244" y="313"/>
                    <a:pt x="244" y="312"/>
                    <a:pt x="243" y="312"/>
                  </a:cubicBezTo>
                  <a:cubicBezTo>
                    <a:pt x="242" y="311"/>
                    <a:pt x="243" y="310"/>
                    <a:pt x="242" y="310"/>
                  </a:cubicBezTo>
                  <a:cubicBezTo>
                    <a:pt x="242" y="310"/>
                    <a:pt x="241" y="309"/>
                    <a:pt x="240" y="309"/>
                  </a:cubicBezTo>
                  <a:cubicBezTo>
                    <a:pt x="239" y="308"/>
                    <a:pt x="240" y="308"/>
                    <a:pt x="240" y="307"/>
                  </a:cubicBezTo>
                  <a:cubicBezTo>
                    <a:pt x="240" y="306"/>
                    <a:pt x="240" y="305"/>
                    <a:pt x="240" y="305"/>
                  </a:cubicBezTo>
                  <a:cubicBezTo>
                    <a:pt x="239" y="305"/>
                    <a:pt x="240" y="304"/>
                    <a:pt x="240" y="303"/>
                  </a:cubicBezTo>
                  <a:cubicBezTo>
                    <a:pt x="240" y="303"/>
                    <a:pt x="241" y="302"/>
                    <a:pt x="241" y="301"/>
                  </a:cubicBezTo>
                  <a:cubicBezTo>
                    <a:pt x="242" y="301"/>
                    <a:pt x="241" y="303"/>
                    <a:pt x="241" y="303"/>
                  </a:cubicBezTo>
                  <a:cubicBezTo>
                    <a:pt x="242" y="303"/>
                    <a:pt x="242" y="303"/>
                    <a:pt x="243" y="303"/>
                  </a:cubicBezTo>
                  <a:cubicBezTo>
                    <a:pt x="243" y="303"/>
                    <a:pt x="244" y="304"/>
                    <a:pt x="244" y="305"/>
                  </a:cubicBezTo>
                  <a:cubicBezTo>
                    <a:pt x="244" y="305"/>
                    <a:pt x="245" y="305"/>
                    <a:pt x="246" y="305"/>
                  </a:cubicBezTo>
                  <a:cubicBezTo>
                    <a:pt x="246" y="305"/>
                    <a:pt x="247" y="306"/>
                    <a:pt x="247" y="307"/>
                  </a:cubicBezTo>
                  <a:cubicBezTo>
                    <a:pt x="247" y="307"/>
                    <a:pt x="247" y="308"/>
                    <a:pt x="248" y="308"/>
                  </a:cubicBezTo>
                  <a:cubicBezTo>
                    <a:pt x="249" y="308"/>
                    <a:pt x="250" y="308"/>
                    <a:pt x="250" y="307"/>
                  </a:cubicBezTo>
                  <a:cubicBezTo>
                    <a:pt x="251" y="306"/>
                    <a:pt x="251" y="306"/>
                    <a:pt x="251" y="306"/>
                  </a:cubicBezTo>
                  <a:cubicBezTo>
                    <a:pt x="250" y="304"/>
                    <a:pt x="250" y="304"/>
                    <a:pt x="250" y="304"/>
                  </a:cubicBezTo>
                  <a:cubicBezTo>
                    <a:pt x="250" y="304"/>
                    <a:pt x="250" y="303"/>
                    <a:pt x="249" y="302"/>
                  </a:cubicBezTo>
                  <a:cubicBezTo>
                    <a:pt x="249" y="302"/>
                    <a:pt x="249" y="302"/>
                    <a:pt x="248" y="301"/>
                  </a:cubicBezTo>
                  <a:cubicBezTo>
                    <a:pt x="247" y="301"/>
                    <a:pt x="246" y="300"/>
                    <a:pt x="246" y="299"/>
                  </a:cubicBezTo>
                  <a:cubicBezTo>
                    <a:pt x="245" y="299"/>
                    <a:pt x="244" y="298"/>
                    <a:pt x="243" y="298"/>
                  </a:cubicBezTo>
                  <a:cubicBezTo>
                    <a:pt x="242" y="297"/>
                    <a:pt x="242" y="297"/>
                    <a:pt x="242" y="296"/>
                  </a:cubicBezTo>
                  <a:cubicBezTo>
                    <a:pt x="241" y="295"/>
                    <a:pt x="240" y="295"/>
                    <a:pt x="239" y="294"/>
                  </a:cubicBezTo>
                  <a:cubicBezTo>
                    <a:pt x="239" y="294"/>
                    <a:pt x="237" y="293"/>
                    <a:pt x="236" y="293"/>
                  </a:cubicBezTo>
                  <a:cubicBezTo>
                    <a:pt x="234" y="293"/>
                    <a:pt x="234" y="292"/>
                    <a:pt x="233" y="292"/>
                  </a:cubicBezTo>
                  <a:cubicBezTo>
                    <a:pt x="232" y="291"/>
                    <a:pt x="233" y="290"/>
                    <a:pt x="233" y="289"/>
                  </a:cubicBezTo>
                  <a:cubicBezTo>
                    <a:pt x="233" y="287"/>
                    <a:pt x="233" y="287"/>
                    <a:pt x="233" y="287"/>
                  </a:cubicBezTo>
                  <a:cubicBezTo>
                    <a:pt x="233" y="287"/>
                    <a:pt x="232" y="287"/>
                    <a:pt x="232" y="287"/>
                  </a:cubicBezTo>
                  <a:cubicBezTo>
                    <a:pt x="231" y="287"/>
                    <a:pt x="230" y="287"/>
                    <a:pt x="229" y="288"/>
                  </a:cubicBezTo>
                  <a:cubicBezTo>
                    <a:pt x="228" y="288"/>
                    <a:pt x="228" y="287"/>
                    <a:pt x="227" y="287"/>
                  </a:cubicBezTo>
                  <a:cubicBezTo>
                    <a:pt x="226" y="286"/>
                    <a:pt x="225" y="286"/>
                    <a:pt x="224" y="284"/>
                  </a:cubicBezTo>
                  <a:cubicBezTo>
                    <a:pt x="223" y="283"/>
                    <a:pt x="221" y="282"/>
                    <a:pt x="221" y="282"/>
                  </a:cubicBezTo>
                  <a:cubicBezTo>
                    <a:pt x="220" y="282"/>
                    <a:pt x="219" y="281"/>
                    <a:pt x="219" y="281"/>
                  </a:cubicBezTo>
                  <a:cubicBezTo>
                    <a:pt x="219" y="281"/>
                    <a:pt x="218" y="279"/>
                    <a:pt x="218" y="278"/>
                  </a:cubicBezTo>
                  <a:cubicBezTo>
                    <a:pt x="218" y="277"/>
                    <a:pt x="218" y="277"/>
                    <a:pt x="218" y="276"/>
                  </a:cubicBezTo>
                  <a:cubicBezTo>
                    <a:pt x="218" y="275"/>
                    <a:pt x="216" y="274"/>
                    <a:pt x="216" y="274"/>
                  </a:cubicBezTo>
                  <a:cubicBezTo>
                    <a:pt x="216" y="273"/>
                    <a:pt x="215" y="273"/>
                    <a:pt x="214" y="272"/>
                  </a:cubicBezTo>
                  <a:cubicBezTo>
                    <a:pt x="213" y="272"/>
                    <a:pt x="213" y="270"/>
                    <a:pt x="212" y="270"/>
                  </a:cubicBezTo>
                  <a:cubicBezTo>
                    <a:pt x="211" y="269"/>
                    <a:pt x="211" y="269"/>
                    <a:pt x="211" y="268"/>
                  </a:cubicBezTo>
                  <a:cubicBezTo>
                    <a:pt x="210" y="267"/>
                    <a:pt x="209" y="267"/>
                    <a:pt x="208" y="267"/>
                  </a:cubicBezTo>
                  <a:cubicBezTo>
                    <a:pt x="208" y="266"/>
                    <a:pt x="208" y="265"/>
                    <a:pt x="206" y="265"/>
                  </a:cubicBezTo>
                  <a:cubicBezTo>
                    <a:pt x="205" y="265"/>
                    <a:pt x="205" y="264"/>
                    <a:pt x="204" y="264"/>
                  </a:cubicBezTo>
                  <a:cubicBezTo>
                    <a:pt x="203" y="264"/>
                    <a:pt x="204" y="262"/>
                    <a:pt x="204" y="262"/>
                  </a:cubicBezTo>
                  <a:cubicBezTo>
                    <a:pt x="204" y="262"/>
                    <a:pt x="203" y="259"/>
                    <a:pt x="203" y="257"/>
                  </a:cubicBezTo>
                  <a:cubicBezTo>
                    <a:pt x="203" y="256"/>
                    <a:pt x="203" y="256"/>
                    <a:pt x="202" y="256"/>
                  </a:cubicBezTo>
                  <a:cubicBezTo>
                    <a:pt x="202" y="255"/>
                    <a:pt x="201" y="254"/>
                    <a:pt x="200" y="254"/>
                  </a:cubicBezTo>
                  <a:cubicBezTo>
                    <a:pt x="199" y="254"/>
                    <a:pt x="200" y="253"/>
                    <a:pt x="200" y="253"/>
                  </a:cubicBezTo>
                  <a:cubicBezTo>
                    <a:pt x="200" y="253"/>
                    <a:pt x="202" y="253"/>
                    <a:pt x="203" y="252"/>
                  </a:cubicBezTo>
                  <a:cubicBezTo>
                    <a:pt x="204" y="251"/>
                    <a:pt x="204" y="250"/>
                    <a:pt x="204" y="250"/>
                  </a:cubicBezTo>
                  <a:cubicBezTo>
                    <a:pt x="204" y="250"/>
                    <a:pt x="206" y="250"/>
                    <a:pt x="208" y="250"/>
                  </a:cubicBezTo>
                  <a:cubicBezTo>
                    <a:pt x="208" y="250"/>
                    <a:pt x="207" y="251"/>
                    <a:pt x="208" y="253"/>
                  </a:cubicBezTo>
                  <a:cubicBezTo>
                    <a:pt x="209" y="255"/>
                    <a:pt x="208" y="253"/>
                    <a:pt x="208" y="253"/>
                  </a:cubicBezTo>
                  <a:cubicBezTo>
                    <a:pt x="209" y="254"/>
                    <a:pt x="209" y="254"/>
                    <a:pt x="209" y="255"/>
                  </a:cubicBezTo>
                  <a:cubicBezTo>
                    <a:pt x="210" y="256"/>
                    <a:pt x="210" y="257"/>
                    <a:pt x="211" y="259"/>
                  </a:cubicBezTo>
                  <a:cubicBezTo>
                    <a:pt x="211" y="259"/>
                    <a:pt x="212" y="259"/>
                    <a:pt x="213" y="258"/>
                  </a:cubicBezTo>
                  <a:cubicBezTo>
                    <a:pt x="214" y="256"/>
                    <a:pt x="213" y="258"/>
                    <a:pt x="213" y="257"/>
                  </a:cubicBezTo>
                  <a:cubicBezTo>
                    <a:pt x="212" y="255"/>
                    <a:pt x="212" y="253"/>
                    <a:pt x="213" y="253"/>
                  </a:cubicBezTo>
                  <a:cubicBezTo>
                    <a:pt x="213" y="252"/>
                    <a:pt x="214" y="253"/>
                    <a:pt x="214" y="253"/>
                  </a:cubicBezTo>
                  <a:cubicBezTo>
                    <a:pt x="214" y="253"/>
                    <a:pt x="215" y="255"/>
                    <a:pt x="216" y="256"/>
                  </a:cubicBezTo>
                  <a:cubicBezTo>
                    <a:pt x="216" y="257"/>
                    <a:pt x="217" y="258"/>
                    <a:pt x="217" y="259"/>
                  </a:cubicBezTo>
                  <a:cubicBezTo>
                    <a:pt x="218" y="260"/>
                    <a:pt x="218" y="260"/>
                    <a:pt x="219" y="262"/>
                  </a:cubicBezTo>
                  <a:cubicBezTo>
                    <a:pt x="220" y="263"/>
                    <a:pt x="220" y="265"/>
                    <a:pt x="220" y="265"/>
                  </a:cubicBezTo>
                  <a:cubicBezTo>
                    <a:pt x="221" y="267"/>
                    <a:pt x="221" y="267"/>
                    <a:pt x="221" y="267"/>
                  </a:cubicBezTo>
                  <a:cubicBezTo>
                    <a:pt x="221" y="267"/>
                    <a:pt x="222" y="268"/>
                    <a:pt x="224" y="269"/>
                  </a:cubicBezTo>
                  <a:cubicBezTo>
                    <a:pt x="226" y="269"/>
                    <a:pt x="225" y="269"/>
                    <a:pt x="226" y="269"/>
                  </a:cubicBezTo>
                  <a:cubicBezTo>
                    <a:pt x="227" y="269"/>
                    <a:pt x="228" y="272"/>
                    <a:pt x="228" y="272"/>
                  </a:cubicBezTo>
                  <a:cubicBezTo>
                    <a:pt x="228" y="272"/>
                    <a:pt x="229" y="273"/>
                    <a:pt x="231" y="273"/>
                  </a:cubicBezTo>
                  <a:cubicBezTo>
                    <a:pt x="232" y="274"/>
                    <a:pt x="233" y="274"/>
                    <a:pt x="234" y="275"/>
                  </a:cubicBezTo>
                  <a:cubicBezTo>
                    <a:pt x="235" y="275"/>
                    <a:pt x="234" y="276"/>
                    <a:pt x="234" y="276"/>
                  </a:cubicBezTo>
                  <a:cubicBezTo>
                    <a:pt x="234" y="276"/>
                    <a:pt x="235" y="277"/>
                    <a:pt x="236" y="277"/>
                  </a:cubicBezTo>
                  <a:cubicBezTo>
                    <a:pt x="238" y="278"/>
                    <a:pt x="237" y="278"/>
                    <a:pt x="238" y="279"/>
                  </a:cubicBezTo>
                  <a:cubicBezTo>
                    <a:pt x="239" y="280"/>
                    <a:pt x="241" y="280"/>
                    <a:pt x="242" y="281"/>
                  </a:cubicBezTo>
                  <a:cubicBezTo>
                    <a:pt x="242" y="281"/>
                    <a:pt x="243" y="282"/>
                    <a:pt x="245" y="282"/>
                  </a:cubicBezTo>
                  <a:cubicBezTo>
                    <a:pt x="247" y="283"/>
                    <a:pt x="249" y="286"/>
                    <a:pt x="250" y="287"/>
                  </a:cubicBezTo>
                  <a:cubicBezTo>
                    <a:pt x="251" y="288"/>
                    <a:pt x="251" y="288"/>
                    <a:pt x="251" y="289"/>
                  </a:cubicBezTo>
                  <a:cubicBezTo>
                    <a:pt x="251" y="290"/>
                    <a:pt x="251" y="291"/>
                    <a:pt x="252" y="292"/>
                  </a:cubicBezTo>
                  <a:cubicBezTo>
                    <a:pt x="252" y="294"/>
                    <a:pt x="252" y="295"/>
                    <a:pt x="252" y="297"/>
                  </a:cubicBezTo>
                  <a:cubicBezTo>
                    <a:pt x="252" y="298"/>
                    <a:pt x="252" y="299"/>
                    <a:pt x="252" y="300"/>
                  </a:cubicBezTo>
                  <a:cubicBezTo>
                    <a:pt x="252" y="301"/>
                    <a:pt x="254" y="301"/>
                    <a:pt x="253" y="302"/>
                  </a:cubicBezTo>
                  <a:cubicBezTo>
                    <a:pt x="253" y="304"/>
                    <a:pt x="254" y="304"/>
                    <a:pt x="254" y="304"/>
                  </a:cubicBezTo>
                  <a:cubicBezTo>
                    <a:pt x="254" y="305"/>
                    <a:pt x="255" y="304"/>
                    <a:pt x="256" y="305"/>
                  </a:cubicBezTo>
                  <a:cubicBezTo>
                    <a:pt x="257" y="306"/>
                    <a:pt x="256" y="306"/>
                    <a:pt x="257" y="306"/>
                  </a:cubicBezTo>
                  <a:cubicBezTo>
                    <a:pt x="257" y="307"/>
                    <a:pt x="257" y="308"/>
                    <a:pt x="258" y="308"/>
                  </a:cubicBezTo>
                  <a:cubicBezTo>
                    <a:pt x="259" y="309"/>
                    <a:pt x="260" y="309"/>
                    <a:pt x="260" y="310"/>
                  </a:cubicBezTo>
                  <a:cubicBezTo>
                    <a:pt x="261" y="310"/>
                    <a:pt x="260" y="311"/>
                    <a:pt x="260" y="313"/>
                  </a:cubicBezTo>
                  <a:cubicBezTo>
                    <a:pt x="260" y="314"/>
                    <a:pt x="262" y="315"/>
                    <a:pt x="264" y="316"/>
                  </a:cubicBezTo>
                  <a:cubicBezTo>
                    <a:pt x="265" y="317"/>
                    <a:pt x="263" y="317"/>
                    <a:pt x="264" y="318"/>
                  </a:cubicBezTo>
                  <a:cubicBezTo>
                    <a:pt x="264" y="319"/>
                    <a:pt x="266" y="319"/>
                    <a:pt x="266" y="320"/>
                  </a:cubicBezTo>
                  <a:cubicBezTo>
                    <a:pt x="266" y="322"/>
                    <a:pt x="268" y="322"/>
                    <a:pt x="270" y="322"/>
                  </a:cubicBezTo>
                  <a:cubicBezTo>
                    <a:pt x="271" y="323"/>
                    <a:pt x="269" y="324"/>
                    <a:pt x="269" y="324"/>
                  </a:cubicBezTo>
                  <a:cubicBezTo>
                    <a:pt x="269" y="324"/>
                    <a:pt x="268" y="325"/>
                    <a:pt x="268" y="326"/>
                  </a:cubicBezTo>
                  <a:cubicBezTo>
                    <a:pt x="267" y="326"/>
                    <a:pt x="268" y="327"/>
                    <a:pt x="269" y="328"/>
                  </a:cubicBezTo>
                  <a:cubicBezTo>
                    <a:pt x="270" y="329"/>
                    <a:pt x="269" y="329"/>
                    <a:pt x="269" y="330"/>
                  </a:cubicBezTo>
                  <a:cubicBezTo>
                    <a:pt x="269" y="331"/>
                    <a:pt x="270" y="331"/>
                    <a:pt x="271" y="332"/>
                  </a:cubicBezTo>
                  <a:cubicBezTo>
                    <a:pt x="271" y="332"/>
                    <a:pt x="272" y="333"/>
                    <a:pt x="272" y="334"/>
                  </a:cubicBezTo>
                  <a:cubicBezTo>
                    <a:pt x="272" y="335"/>
                    <a:pt x="272" y="336"/>
                    <a:pt x="272" y="337"/>
                  </a:cubicBezTo>
                  <a:cubicBezTo>
                    <a:pt x="273" y="338"/>
                    <a:pt x="273" y="337"/>
                    <a:pt x="275" y="337"/>
                  </a:cubicBezTo>
                  <a:cubicBezTo>
                    <a:pt x="276" y="337"/>
                    <a:pt x="276" y="338"/>
                    <a:pt x="276" y="338"/>
                  </a:cubicBezTo>
                  <a:cubicBezTo>
                    <a:pt x="276" y="338"/>
                    <a:pt x="276" y="339"/>
                    <a:pt x="277" y="340"/>
                  </a:cubicBezTo>
                  <a:cubicBezTo>
                    <a:pt x="279" y="341"/>
                    <a:pt x="278" y="339"/>
                    <a:pt x="280" y="339"/>
                  </a:cubicBezTo>
                  <a:cubicBezTo>
                    <a:pt x="282" y="339"/>
                    <a:pt x="281" y="342"/>
                    <a:pt x="281" y="341"/>
                  </a:cubicBezTo>
                  <a:cubicBezTo>
                    <a:pt x="282" y="341"/>
                    <a:pt x="282" y="341"/>
                    <a:pt x="282" y="340"/>
                  </a:cubicBezTo>
                  <a:cubicBezTo>
                    <a:pt x="282" y="338"/>
                    <a:pt x="283" y="339"/>
                    <a:pt x="282" y="337"/>
                  </a:cubicBezTo>
                  <a:cubicBezTo>
                    <a:pt x="281" y="336"/>
                    <a:pt x="281" y="336"/>
                    <a:pt x="281" y="336"/>
                  </a:cubicBezTo>
                  <a:cubicBezTo>
                    <a:pt x="281" y="336"/>
                    <a:pt x="280" y="335"/>
                    <a:pt x="280" y="334"/>
                  </a:cubicBezTo>
                  <a:cubicBezTo>
                    <a:pt x="280" y="333"/>
                    <a:pt x="279" y="333"/>
                    <a:pt x="279" y="332"/>
                  </a:cubicBezTo>
                  <a:cubicBezTo>
                    <a:pt x="278" y="330"/>
                    <a:pt x="280" y="332"/>
                    <a:pt x="281" y="332"/>
                  </a:cubicBezTo>
                  <a:cubicBezTo>
                    <a:pt x="281" y="332"/>
                    <a:pt x="282" y="331"/>
                    <a:pt x="282" y="331"/>
                  </a:cubicBezTo>
                  <a:cubicBezTo>
                    <a:pt x="282" y="331"/>
                    <a:pt x="282" y="330"/>
                    <a:pt x="280" y="329"/>
                  </a:cubicBezTo>
                  <a:cubicBezTo>
                    <a:pt x="279" y="328"/>
                    <a:pt x="280" y="328"/>
                    <a:pt x="279" y="328"/>
                  </a:cubicBezTo>
                  <a:cubicBezTo>
                    <a:pt x="278" y="328"/>
                    <a:pt x="277" y="326"/>
                    <a:pt x="277" y="326"/>
                  </a:cubicBezTo>
                  <a:cubicBezTo>
                    <a:pt x="276" y="325"/>
                    <a:pt x="275" y="325"/>
                    <a:pt x="275" y="325"/>
                  </a:cubicBezTo>
                  <a:cubicBezTo>
                    <a:pt x="274" y="325"/>
                    <a:pt x="273" y="324"/>
                    <a:pt x="273" y="324"/>
                  </a:cubicBezTo>
                  <a:cubicBezTo>
                    <a:pt x="272" y="324"/>
                    <a:pt x="273" y="323"/>
                    <a:pt x="273" y="322"/>
                  </a:cubicBezTo>
                  <a:cubicBezTo>
                    <a:pt x="274" y="322"/>
                    <a:pt x="276" y="324"/>
                    <a:pt x="276" y="324"/>
                  </a:cubicBezTo>
                  <a:cubicBezTo>
                    <a:pt x="276" y="324"/>
                    <a:pt x="277" y="324"/>
                    <a:pt x="277" y="324"/>
                  </a:cubicBezTo>
                  <a:cubicBezTo>
                    <a:pt x="277" y="325"/>
                    <a:pt x="279" y="325"/>
                    <a:pt x="280" y="326"/>
                  </a:cubicBezTo>
                  <a:cubicBezTo>
                    <a:pt x="280" y="326"/>
                    <a:pt x="281" y="327"/>
                    <a:pt x="281" y="327"/>
                  </a:cubicBezTo>
                  <a:cubicBezTo>
                    <a:pt x="281" y="328"/>
                    <a:pt x="283" y="329"/>
                    <a:pt x="283" y="329"/>
                  </a:cubicBezTo>
                  <a:cubicBezTo>
                    <a:pt x="284" y="329"/>
                    <a:pt x="284" y="327"/>
                    <a:pt x="283" y="326"/>
                  </a:cubicBezTo>
                  <a:cubicBezTo>
                    <a:pt x="283" y="325"/>
                    <a:pt x="283" y="326"/>
                    <a:pt x="284" y="325"/>
                  </a:cubicBezTo>
                  <a:cubicBezTo>
                    <a:pt x="285" y="324"/>
                    <a:pt x="285" y="324"/>
                    <a:pt x="284" y="324"/>
                  </a:cubicBezTo>
                  <a:cubicBezTo>
                    <a:pt x="284" y="323"/>
                    <a:pt x="283" y="323"/>
                    <a:pt x="283" y="322"/>
                  </a:cubicBezTo>
                  <a:cubicBezTo>
                    <a:pt x="283" y="321"/>
                    <a:pt x="284" y="320"/>
                    <a:pt x="283" y="320"/>
                  </a:cubicBezTo>
                  <a:cubicBezTo>
                    <a:pt x="282" y="319"/>
                    <a:pt x="282" y="319"/>
                    <a:pt x="281" y="319"/>
                  </a:cubicBezTo>
                  <a:cubicBezTo>
                    <a:pt x="281" y="319"/>
                    <a:pt x="280" y="318"/>
                    <a:pt x="280" y="317"/>
                  </a:cubicBezTo>
                  <a:cubicBezTo>
                    <a:pt x="279" y="317"/>
                    <a:pt x="279" y="316"/>
                    <a:pt x="278" y="315"/>
                  </a:cubicBezTo>
                  <a:cubicBezTo>
                    <a:pt x="277" y="315"/>
                    <a:pt x="275" y="317"/>
                    <a:pt x="275" y="315"/>
                  </a:cubicBezTo>
                  <a:cubicBezTo>
                    <a:pt x="275" y="315"/>
                    <a:pt x="275" y="315"/>
                    <a:pt x="276" y="313"/>
                  </a:cubicBezTo>
                  <a:cubicBezTo>
                    <a:pt x="277" y="312"/>
                    <a:pt x="276" y="312"/>
                    <a:pt x="276" y="311"/>
                  </a:cubicBezTo>
                  <a:cubicBezTo>
                    <a:pt x="276" y="311"/>
                    <a:pt x="275" y="310"/>
                    <a:pt x="274" y="310"/>
                  </a:cubicBezTo>
                  <a:cubicBezTo>
                    <a:pt x="273" y="310"/>
                    <a:pt x="273" y="308"/>
                    <a:pt x="273" y="308"/>
                  </a:cubicBezTo>
                  <a:cubicBezTo>
                    <a:pt x="272" y="307"/>
                    <a:pt x="272" y="307"/>
                    <a:pt x="271" y="306"/>
                  </a:cubicBezTo>
                  <a:cubicBezTo>
                    <a:pt x="270" y="306"/>
                    <a:pt x="271" y="305"/>
                    <a:pt x="270" y="304"/>
                  </a:cubicBezTo>
                  <a:cubicBezTo>
                    <a:pt x="270" y="304"/>
                    <a:pt x="271" y="303"/>
                    <a:pt x="272" y="303"/>
                  </a:cubicBezTo>
                  <a:cubicBezTo>
                    <a:pt x="273" y="303"/>
                    <a:pt x="273" y="304"/>
                    <a:pt x="273" y="305"/>
                  </a:cubicBezTo>
                  <a:cubicBezTo>
                    <a:pt x="274" y="305"/>
                    <a:pt x="274" y="306"/>
                    <a:pt x="275" y="306"/>
                  </a:cubicBezTo>
                  <a:cubicBezTo>
                    <a:pt x="275" y="307"/>
                    <a:pt x="276" y="306"/>
                    <a:pt x="277" y="306"/>
                  </a:cubicBezTo>
                  <a:cubicBezTo>
                    <a:pt x="277" y="306"/>
                    <a:pt x="278" y="307"/>
                    <a:pt x="279" y="305"/>
                  </a:cubicBezTo>
                  <a:cubicBezTo>
                    <a:pt x="279" y="304"/>
                    <a:pt x="279" y="305"/>
                    <a:pt x="279" y="304"/>
                  </a:cubicBezTo>
                  <a:cubicBezTo>
                    <a:pt x="279" y="303"/>
                    <a:pt x="278" y="302"/>
                    <a:pt x="278" y="302"/>
                  </a:cubicBezTo>
                  <a:cubicBezTo>
                    <a:pt x="276" y="301"/>
                    <a:pt x="276" y="301"/>
                    <a:pt x="276" y="301"/>
                  </a:cubicBezTo>
                  <a:cubicBezTo>
                    <a:pt x="277" y="300"/>
                    <a:pt x="277" y="300"/>
                    <a:pt x="277" y="300"/>
                  </a:cubicBezTo>
                  <a:cubicBezTo>
                    <a:pt x="279" y="299"/>
                    <a:pt x="279" y="299"/>
                    <a:pt x="279" y="299"/>
                  </a:cubicBezTo>
                  <a:cubicBezTo>
                    <a:pt x="279" y="297"/>
                    <a:pt x="279" y="297"/>
                    <a:pt x="279" y="297"/>
                  </a:cubicBezTo>
                  <a:cubicBezTo>
                    <a:pt x="279" y="297"/>
                    <a:pt x="280" y="296"/>
                    <a:pt x="282" y="297"/>
                  </a:cubicBezTo>
                  <a:cubicBezTo>
                    <a:pt x="282" y="297"/>
                    <a:pt x="283" y="298"/>
                    <a:pt x="283" y="298"/>
                  </a:cubicBezTo>
                  <a:cubicBezTo>
                    <a:pt x="284" y="298"/>
                    <a:pt x="285" y="299"/>
                    <a:pt x="285" y="299"/>
                  </a:cubicBezTo>
                  <a:cubicBezTo>
                    <a:pt x="286" y="300"/>
                    <a:pt x="286" y="300"/>
                    <a:pt x="286" y="300"/>
                  </a:cubicBezTo>
                  <a:cubicBezTo>
                    <a:pt x="288" y="301"/>
                    <a:pt x="288" y="301"/>
                    <a:pt x="288" y="301"/>
                  </a:cubicBezTo>
                  <a:cubicBezTo>
                    <a:pt x="288" y="301"/>
                    <a:pt x="289" y="301"/>
                    <a:pt x="290" y="300"/>
                  </a:cubicBezTo>
                  <a:cubicBezTo>
                    <a:pt x="292" y="300"/>
                    <a:pt x="292" y="300"/>
                    <a:pt x="292" y="300"/>
                  </a:cubicBezTo>
                  <a:cubicBezTo>
                    <a:pt x="293" y="298"/>
                    <a:pt x="293" y="298"/>
                    <a:pt x="293" y="298"/>
                  </a:cubicBezTo>
                  <a:cubicBezTo>
                    <a:pt x="293" y="298"/>
                    <a:pt x="294" y="296"/>
                    <a:pt x="295" y="295"/>
                  </a:cubicBezTo>
                  <a:cubicBezTo>
                    <a:pt x="295" y="295"/>
                    <a:pt x="296" y="296"/>
                    <a:pt x="297" y="296"/>
                  </a:cubicBezTo>
                  <a:cubicBezTo>
                    <a:pt x="298" y="296"/>
                    <a:pt x="297" y="297"/>
                    <a:pt x="299" y="297"/>
                  </a:cubicBezTo>
                  <a:cubicBezTo>
                    <a:pt x="301" y="298"/>
                    <a:pt x="299" y="297"/>
                    <a:pt x="300" y="298"/>
                  </a:cubicBezTo>
                  <a:cubicBezTo>
                    <a:pt x="301" y="298"/>
                    <a:pt x="300" y="299"/>
                    <a:pt x="300" y="299"/>
                  </a:cubicBezTo>
                  <a:cubicBezTo>
                    <a:pt x="300" y="300"/>
                    <a:pt x="299" y="301"/>
                    <a:pt x="299" y="301"/>
                  </a:cubicBezTo>
                  <a:cubicBezTo>
                    <a:pt x="299" y="302"/>
                    <a:pt x="298" y="302"/>
                    <a:pt x="297" y="302"/>
                  </a:cubicBezTo>
                  <a:cubicBezTo>
                    <a:pt x="296" y="301"/>
                    <a:pt x="296" y="302"/>
                    <a:pt x="295" y="302"/>
                  </a:cubicBezTo>
                  <a:cubicBezTo>
                    <a:pt x="294" y="302"/>
                    <a:pt x="293" y="302"/>
                    <a:pt x="293" y="302"/>
                  </a:cubicBezTo>
                  <a:cubicBezTo>
                    <a:pt x="293" y="302"/>
                    <a:pt x="291" y="302"/>
                    <a:pt x="291" y="302"/>
                  </a:cubicBezTo>
                  <a:cubicBezTo>
                    <a:pt x="290" y="302"/>
                    <a:pt x="289" y="302"/>
                    <a:pt x="289" y="302"/>
                  </a:cubicBezTo>
                  <a:cubicBezTo>
                    <a:pt x="289" y="302"/>
                    <a:pt x="288" y="302"/>
                    <a:pt x="288" y="302"/>
                  </a:cubicBezTo>
                  <a:cubicBezTo>
                    <a:pt x="287" y="302"/>
                    <a:pt x="287" y="304"/>
                    <a:pt x="287" y="304"/>
                  </a:cubicBezTo>
                  <a:cubicBezTo>
                    <a:pt x="287" y="304"/>
                    <a:pt x="288" y="305"/>
                    <a:pt x="288" y="306"/>
                  </a:cubicBezTo>
                  <a:cubicBezTo>
                    <a:pt x="289" y="306"/>
                    <a:pt x="289" y="307"/>
                    <a:pt x="289" y="307"/>
                  </a:cubicBezTo>
                  <a:cubicBezTo>
                    <a:pt x="289" y="308"/>
                    <a:pt x="289" y="309"/>
                    <a:pt x="289" y="310"/>
                  </a:cubicBezTo>
                  <a:cubicBezTo>
                    <a:pt x="289" y="310"/>
                    <a:pt x="289" y="311"/>
                    <a:pt x="289" y="312"/>
                  </a:cubicBezTo>
                  <a:cubicBezTo>
                    <a:pt x="290" y="312"/>
                    <a:pt x="291" y="311"/>
                    <a:pt x="291" y="311"/>
                  </a:cubicBezTo>
                  <a:cubicBezTo>
                    <a:pt x="291" y="311"/>
                    <a:pt x="292" y="312"/>
                    <a:pt x="292" y="313"/>
                  </a:cubicBezTo>
                  <a:cubicBezTo>
                    <a:pt x="292" y="313"/>
                    <a:pt x="293" y="314"/>
                    <a:pt x="293" y="315"/>
                  </a:cubicBezTo>
                  <a:cubicBezTo>
                    <a:pt x="293" y="316"/>
                    <a:pt x="293" y="317"/>
                    <a:pt x="293" y="318"/>
                  </a:cubicBezTo>
                  <a:cubicBezTo>
                    <a:pt x="293" y="319"/>
                    <a:pt x="295" y="318"/>
                    <a:pt x="295" y="319"/>
                  </a:cubicBezTo>
                  <a:cubicBezTo>
                    <a:pt x="295" y="319"/>
                    <a:pt x="294" y="320"/>
                    <a:pt x="293" y="322"/>
                  </a:cubicBezTo>
                  <a:cubicBezTo>
                    <a:pt x="293" y="323"/>
                    <a:pt x="293" y="324"/>
                    <a:pt x="293" y="324"/>
                  </a:cubicBezTo>
                  <a:cubicBezTo>
                    <a:pt x="293" y="324"/>
                    <a:pt x="293" y="324"/>
                    <a:pt x="293" y="324"/>
                  </a:cubicBezTo>
                  <a:cubicBezTo>
                    <a:pt x="294" y="325"/>
                    <a:pt x="295" y="326"/>
                    <a:pt x="295" y="326"/>
                  </a:cubicBezTo>
                  <a:cubicBezTo>
                    <a:pt x="297" y="326"/>
                    <a:pt x="297" y="326"/>
                    <a:pt x="297" y="326"/>
                  </a:cubicBezTo>
                  <a:cubicBezTo>
                    <a:pt x="297" y="326"/>
                    <a:pt x="297" y="328"/>
                    <a:pt x="298" y="328"/>
                  </a:cubicBezTo>
                  <a:cubicBezTo>
                    <a:pt x="299" y="328"/>
                    <a:pt x="298" y="329"/>
                    <a:pt x="298" y="331"/>
                  </a:cubicBezTo>
                  <a:cubicBezTo>
                    <a:pt x="298" y="332"/>
                    <a:pt x="298" y="332"/>
                    <a:pt x="298" y="332"/>
                  </a:cubicBezTo>
                  <a:cubicBezTo>
                    <a:pt x="300" y="334"/>
                    <a:pt x="300" y="334"/>
                    <a:pt x="300" y="334"/>
                  </a:cubicBezTo>
                  <a:cubicBezTo>
                    <a:pt x="300" y="334"/>
                    <a:pt x="300" y="335"/>
                    <a:pt x="301" y="337"/>
                  </a:cubicBezTo>
                  <a:cubicBezTo>
                    <a:pt x="302" y="338"/>
                    <a:pt x="301" y="338"/>
                    <a:pt x="301" y="339"/>
                  </a:cubicBezTo>
                  <a:cubicBezTo>
                    <a:pt x="301" y="340"/>
                    <a:pt x="301" y="339"/>
                    <a:pt x="303" y="339"/>
                  </a:cubicBezTo>
                  <a:cubicBezTo>
                    <a:pt x="304" y="339"/>
                    <a:pt x="304" y="337"/>
                    <a:pt x="304" y="336"/>
                  </a:cubicBezTo>
                  <a:cubicBezTo>
                    <a:pt x="305" y="335"/>
                    <a:pt x="305" y="338"/>
                    <a:pt x="305" y="339"/>
                  </a:cubicBezTo>
                  <a:cubicBezTo>
                    <a:pt x="306" y="340"/>
                    <a:pt x="306" y="340"/>
                    <a:pt x="307" y="341"/>
                  </a:cubicBezTo>
                  <a:cubicBezTo>
                    <a:pt x="309" y="342"/>
                    <a:pt x="309" y="343"/>
                    <a:pt x="309" y="343"/>
                  </a:cubicBezTo>
                  <a:cubicBezTo>
                    <a:pt x="309" y="343"/>
                    <a:pt x="311" y="344"/>
                    <a:pt x="312" y="344"/>
                  </a:cubicBezTo>
                  <a:cubicBezTo>
                    <a:pt x="313" y="344"/>
                    <a:pt x="313" y="344"/>
                    <a:pt x="314" y="344"/>
                  </a:cubicBezTo>
                  <a:cubicBezTo>
                    <a:pt x="314" y="344"/>
                    <a:pt x="314" y="344"/>
                    <a:pt x="314" y="343"/>
                  </a:cubicBezTo>
                  <a:cubicBezTo>
                    <a:pt x="314" y="342"/>
                    <a:pt x="314" y="341"/>
                    <a:pt x="313" y="340"/>
                  </a:cubicBezTo>
                  <a:cubicBezTo>
                    <a:pt x="313" y="339"/>
                    <a:pt x="314" y="337"/>
                    <a:pt x="314" y="337"/>
                  </a:cubicBezTo>
                  <a:cubicBezTo>
                    <a:pt x="314" y="337"/>
                    <a:pt x="315" y="336"/>
                    <a:pt x="316" y="337"/>
                  </a:cubicBezTo>
                  <a:cubicBezTo>
                    <a:pt x="316" y="338"/>
                    <a:pt x="317" y="338"/>
                    <a:pt x="317" y="338"/>
                  </a:cubicBezTo>
                  <a:cubicBezTo>
                    <a:pt x="317" y="338"/>
                    <a:pt x="318" y="339"/>
                    <a:pt x="319" y="340"/>
                  </a:cubicBezTo>
                  <a:cubicBezTo>
                    <a:pt x="320" y="341"/>
                    <a:pt x="321" y="342"/>
                    <a:pt x="321" y="343"/>
                  </a:cubicBezTo>
                  <a:cubicBezTo>
                    <a:pt x="321" y="345"/>
                    <a:pt x="322" y="345"/>
                    <a:pt x="322" y="345"/>
                  </a:cubicBezTo>
                  <a:cubicBezTo>
                    <a:pt x="323" y="346"/>
                    <a:pt x="323" y="345"/>
                    <a:pt x="324" y="345"/>
                  </a:cubicBezTo>
                  <a:cubicBezTo>
                    <a:pt x="325" y="345"/>
                    <a:pt x="325" y="344"/>
                    <a:pt x="326" y="343"/>
                  </a:cubicBezTo>
                  <a:cubicBezTo>
                    <a:pt x="326" y="342"/>
                    <a:pt x="326" y="342"/>
                    <a:pt x="326" y="341"/>
                  </a:cubicBezTo>
                  <a:cubicBezTo>
                    <a:pt x="326" y="340"/>
                    <a:pt x="326" y="338"/>
                    <a:pt x="326" y="338"/>
                  </a:cubicBezTo>
                  <a:cubicBezTo>
                    <a:pt x="326" y="338"/>
                    <a:pt x="327" y="338"/>
                    <a:pt x="328" y="338"/>
                  </a:cubicBezTo>
                  <a:cubicBezTo>
                    <a:pt x="329" y="339"/>
                    <a:pt x="331" y="339"/>
                    <a:pt x="331" y="339"/>
                  </a:cubicBezTo>
                  <a:cubicBezTo>
                    <a:pt x="331" y="339"/>
                    <a:pt x="331" y="339"/>
                    <a:pt x="332" y="338"/>
                  </a:cubicBezTo>
                  <a:cubicBezTo>
                    <a:pt x="333" y="337"/>
                    <a:pt x="333" y="336"/>
                    <a:pt x="333" y="336"/>
                  </a:cubicBezTo>
                  <a:cubicBezTo>
                    <a:pt x="333" y="340"/>
                    <a:pt x="333" y="340"/>
                    <a:pt x="333" y="340"/>
                  </a:cubicBezTo>
                  <a:cubicBezTo>
                    <a:pt x="333" y="340"/>
                    <a:pt x="332" y="342"/>
                    <a:pt x="332" y="343"/>
                  </a:cubicBezTo>
                  <a:cubicBezTo>
                    <a:pt x="332" y="344"/>
                    <a:pt x="332" y="346"/>
                    <a:pt x="332" y="347"/>
                  </a:cubicBezTo>
                  <a:cubicBezTo>
                    <a:pt x="332" y="349"/>
                    <a:pt x="333" y="349"/>
                    <a:pt x="334" y="350"/>
                  </a:cubicBezTo>
                  <a:cubicBezTo>
                    <a:pt x="334" y="351"/>
                    <a:pt x="334" y="352"/>
                    <a:pt x="334" y="353"/>
                  </a:cubicBezTo>
                  <a:cubicBezTo>
                    <a:pt x="334" y="355"/>
                    <a:pt x="334" y="356"/>
                    <a:pt x="335" y="357"/>
                  </a:cubicBezTo>
                  <a:cubicBezTo>
                    <a:pt x="336" y="358"/>
                    <a:pt x="335" y="361"/>
                    <a:pt x="335" y="363"/>
                  </a:cubicBezTo>
                  <a:cubicBezTo>
                    <a:pt x="335" y="365"/>
                    <a:pt x="335" y="368"/>
                    <a:pt x="335" y="370"/>
                  </a:cubicBezTo>
                  <a:cubicBezTo>
                    <a:pt x="335" y="371"/>
                    <a:pt x="335" y="380"/>
                    <a:pt x="335" y="382"/>
                  </a:cubicBezTo>
                  <a:cubicBezTo>
                    <a:pt x="335" y="384"/>
                    <a:pt x="335" y="385"/>
                    <a:pt x="335" y="385"/>
                  </a:cubicBezTo>
                  <a:cubicBezTo>
                    <a:pt x="335" y="385"/>
                    <a:pt x="335" y="387"/>
                    <a:pt x="335" y="388"/>
                  </a:cubicBezTo>
                  <a:cubicBezTo>
                    <a:pt x="335" y="388"/>
                    <a:pt x="334" y="389"/>
                    <a:pt x="334" y="390"/>
                  </a:cubicBezTo>
                  <a:cubicBezTo>
                    <a:pt x="334" y="391"/>
                    <a:pt x="333" y="391"/>
                    <a:pt x="332" y="392"/>
                  </a:cubicBezTo>
                  <a:cubicBezTo>
                    <a:pt x="331" y="392"/>
                    <a:pt x="330" y="393"/>
                    <a:pt x="330" y="393"/>
                  </a:cubicBezTo>
                  <a:cubicBezTo>
                    <a:pt x="330" y="393"/>
                    <a:pt x="328" y="392"/>
                    <a:pt x="327" y="392"/>
                  </a:cubicBezTo>
                  <a:cubicBezTo>
                    <a:pt x="327" y="392"/>
                    <a:pt x="327" y="390"/>
                    <a:pt x="327" y="389"/>
                  </a:cubicBezTo>
                  <a:cubicBezTo>
                    <a:pt x="328" y="389"/>
                    <a:pt x="327" y="388"/>
                    <a:pt x="327" y="388"/>
                  </a:cubicBezTo>
                  <a:cubicBezTo>
                    <a:pt x="327" y="388"/>
                    <a:pt x="324" y="388"/>
                    <a:pt x="323" y="388"/>
                  </a:cubicBezTo>
                  <a:cubicBezTo>
                    <a:pt x="323" y="388"/>
                    <a:pt x="322" y="388"/>
                    <a:pt x="321" y="389"/>
                  </a:cubicBezTo>
                  <a:cubicBezTo>
                    <a:pt x="321" y="389"/>
                    <a:pt x="320" y="391"/>
                    <a:pt x="320" y="391"/>
                  </a:cubicBezTo>
                  <a:cubicBezTo>
                    <a:pt x="320" y="392"/>
                    <a:pt x="318" y="393"/>
                    <a:pt x="318" y="395"/>
                  </a:cubicBezTo>
                  <a:cubicBezTo>
                    <a:pt x="317" y="396"/>
                    <a:pt x="317" y="395"/>
                    <a:pt x="316" y="396"/>
                  </a:cubicBezTo>
                  <a:cubicBezTo>
                    <a:pt x="316" y="396"/>
                    <a:pt x="314" y="395"/>
                    <a:pt x="314" y="395"/>
                  </a:cubicBezTo>
                  <a:cubicBezTo>
                    <a:pt x="313" y="393"/>
                    <a:pt x="313" y="393"/>
                    <a:pt x="313" y="393"/>
                  </a:cubicBezTo>
                  <a:cubicBezTo>
                    <a:pt x="310" y="392"/>
                    <a:pt x="310" y="392"/>
                    <a:pt x="310" y="392"/>
                  </a:cubicBezTo>
                  <a:cubicBezTo>
                    <a:pt x="310" y="392"/>
                    <a:pt x="309" y="391"/>
                    <a:pt x="309" y="390"/>
                  </a:cubicBezTo>
                  <a:cubicBezTo>
                    <a:pt x="309" y="389"/>
                    <a:pt x="306" y="388"/>
                    <a:pt x="306" y="388"/>
                  </a:cubicBezTo>
                  <a:cubicBezTo>
                    <a:pt x="303" y="388"/>
                    <a:pt x="303" y="388"/>
                    <a:pt x="303" y="388"/>
                  </a:cubicBezTo>
                  <a:cubicBezTo>
                    <a:pt x="303" y="388"/>
                    <a:pt x="301" y="388"/>
                    <a:pt x="301" y="388"/>
                  </a:cubicBezTo>
                  <a:cubicBezTo>
                    <a:pt x="301" y="389"/>
                    <a:pt x="298" y="387"/>
                    <a:pt x="298" y="387"/>
                  </a:cubicBezTo>
                  <a:cubicBezTo>
                    <a:pt x="298" y="386"/>
                    <a:pt x="298" y="386"/>
                    <a:pt x="298" y="386"/>
                  </a:cubicBezTo>
                  <a:cubicBezTo>
                    <a:pt x="298" y="386"/>
                    <a:pt x="298" y="385"/>
                    <a:pt x="297" y="384"/>
                  </a:cubicBezTo>
                  <a:cubicBezTo>
                    <a:pt x="296" y="384"/>
                    <a:pt x="296" y="384"/>
                    <a:pt x="295" y="384"/>
                  </a:cubicBezTo>
                  <a:cubicBezTo>
                    <a:pt x="294" y="384"/>
                    <a:pt x="294" y="383"/>
                    <a:pt x="293" y="383"/>
                  </a:cubicBezTo>
                  <a:cubicBezTo>
                    <a:pt x="292" y="383"/>
                    <a:pt x="291" y="383"/>
                    <a:pt x="290" y="383"/>
                  </a:cubicBezTo>
                  <a:cubicBezTo>
                    <a:pt x="289" y="383"/>
                    <a:pt x="289" y="382"/>
                    <a:pt x="288" y="381"/>
                  </a:cubicBezTo>
                  <a:cubicBezTo>
                    <a:pt x="287" y="381"/>
                    <a:pt x="288" y="379"/>
                    <a:pt x="288" y="379"/>
                  </a:cubicBezTo>
                  <a:cubicBezTo>
                    <a:pt x="288" y="378"/>
                    <a:pt x="287" y="377"/>
                    <a:pt x="286" y="377"/>
                  </a:cubicBezTo>
                  <a:cubicBezTo>
                    <a:pt x="285" y="377"/>
                    <a:pt x="284" y="377"/>
                    <a:pt x="283" y="376"/>
                  </a:cubicBezTo>
                  <a:cubicBezTo>
                    <a:pt x="283" y="376"/>
                    <a:pt x="282" y="375"/>
                    <a:pt x="281" y="375"/>
                  </a:cubicBezTo>
                  <a:cubicBezTo>
                    <a:pt x="280" y="376"/>
                    <a:pt x="278" y="376"/>
                    <a:pt x="277" y="376"/>
                  </a:cubicBezTo>
                  <a:cubicBezTo>
                    <a:pt x="276" y="376"/>
                    <a:pt x="276" y="376"/>
                    <a:pt x="275" y="377"/>
                  </a:cubicBezTo>
                  <a:cubicBezTo>
                    <a:pt x="275" y="378"/>
                    <a:pt x="274" y="378"/>
                    <a:pt x="273" y="379"/>
                  </a:cubicBezTo>
                  <a:cubicBezTo>
                    <a:pt x="272" y="379"/>
                    <a:pt x="272" y="379"/>
                    <a:pt x="271" y="380"/>
                  </a:cubicBezTo>
                  <a:cubicBezTo>
                    <a:pt x="271" y="381"/>
                    <a:pt x="270" y="382"/>
                    <a:pt x="270" y="382"/>
                  </a:cubicBezTo>
                  <a:cubicBezTo>
                    <a:pt x="270" y="382"/>
                    <a:pt x="271" y="383"/>
                    <a:pt x="271" y="384"/>
                  </a:cubicBezTo>
                  <a:cubicBezTo>
                    <a:pt x="271" y="384"/>
                    <a:pt x="270" y="386"/>
                    <a:pt x="271" y="386"/>
                  </a:cubicBezTo>
                  <a:cubicBezTo>
                    <a:pt x="271" y="387"/>
                    <a:pt x="271" y="387"/>
                    <a:pt x="271" y="388"/>
                  </a:cubicBezTo>
                  <a:cubicBezTo>
                    <a:pt x="271" y="389"/>
                    <a:pt x="271" y="389"/>
                    <a:pt x="272" y="390"/>
                  </a:cubicBezTo>
                  <a:cubicBezTo>
                    <a:pt x="273" y="392"/>
                    <a:pt x="272" y="392"/>
                    <a:pt x="272" y="392"/>
                  </a:cubicBezTo>
                  <a:cubicBezTo>
                    <a:pt x="273" y="393"/>
                    <a:pt x="272" y="394"/>
                    <a:pt x="272" y="395"/>
                  </a:cubicBezTo>
                  <a:cubicBezTo>
                    <a:pt x="272" y="396"/>
                    <a:pt x="272" y="396"/>
                    <a:pt x="272" y="396"/>
                  </a:cubicBezTo>
                  <a:cubicBezTo>
                    <a:pt x="271" y="397"/>
                    <a:pt x="271" y="398"/>
                    <a:pt x="270" y="399"/>
                  </a:cubicBezTo>
                  <a:cubicBezTo>
                    <a:pt x="269" y="399"/>
                    <a:pt x="269" y="399"/>
                    <a:pt x="268" y="400"/>
                  </a:cubicBezTo>
                  <a:cubicBezTo>
                    <a:pt x="266" y="400"/>
                    <a:pt x="268" y="400"/>
                    <a:pt x="267" y="399"/>
                  </a:cubicBezTo>
                  <a:cubicBezTo>
                    <a:pt x="266" y="399"/>
                    <a:pt x="266" y="399"/>
                    <a:pt x="265" y="399"/>
                  </a:cubicBezTo>
                  <a:cubicBezTo>
                    <a:pt x="264" y="398"/>
                    <a:pt x="264" y="397"/>
                    <a:pt x="264" y="397"/>
                  </a:cubicBezTo>
                  <a:cubicBezTo>
                    <a:pt x="264" y="397"/>
                    <a:pt x="262" y="397"/>
                    <a:pt x="262" y="396"/>
                  </a:cubicBezTo>
                  <a:cubicBezTo>
                    <a:pt x="262" y="395"/>
                    <a:pt x="260" y="395"/>
                    <a:pt x="260" y="394"/>
                  </a:cubicBezTo>
                  <a:cubicBezTo>
                    <a:pt x="259" y="394"/>
                    <a:pt x="258" y="393"/>
                    <a:pt x="258" y="393"/>
                  </a:cubicBezTo>
                  <a:cubicBezTo>
                    <a:pt x="258" y="393"/>
                    <a:pt x="257" y="392"/>
                    <a:pt x="257" y="392"/>
                  </a:cubicBezTo>
                  <a:cubicBezTo>
                    <a:pt x="256" y="392"/>
                    <a:pt x="256" y="392"/>
                    <a:pt x="255" y="392"/>
                  </a:cubicBezTo>
                  <a:cubicBezTo>
                    <a:pt x="255" y="392"/>
                    <a:pt x="253" y="391"/>
                    <a:pt x="252" y="392"/>
                  </a:cubicBezTo>
                  <a:cubicBezTo>
                    <a:pt x="251" y="392"/>
                    <a:pt x="250" y="391"/>
                    <a:pt x="249" y="390"/>
                  </a:cubicBezTo>
                  <a:cubicBezTo>
                    <a:pt x="248" y="389"/>
                    <a:pt x="246" y="389"/>
                    <a:pt x="246" y="389"/>
                  </a:cubicBezTo>
                  <a:cubicBezTo>
                    <a:pt x="246" y="389"/>
                    <a:pt x="245" y="388"/>
                    <a:pt x="245" y="387"/>
                  </a:cubicBezTo>
                  <a:cubicBezTo>
                    <a:pt x="245" y="386"/>
                    <a:pt x="245" y="385"/>
                    <a:pt x="245" y="385"/>
                  </a:cubicBezTo>
                  <a:cubicBezTo>
                    <a:pt x="245" y="383"/>
                    <a:pt x="245" y="383"/>
                    <a:pt x="245" y="383"/>
                  </a:cubicBezTo>
                  <a:cubicBezTo>
                    <a:pt x="245" y="383"/>
                    <a:pt x="245" y="382"/>
                    <a:pt x="245" y="381"/>
                  </a:cubicBezTo>
                  <a:cubicBezTo>
                    <a:pt x="246" y="380"/>
                    <a:pt x="244" y="380"/>
                    <a:pt x="244" y="380"/>
                  </a:cubicBezTo>
                  <a:cubicBezTo>
                    <a:pt x="241" y="379"/>
                    <a:pt x="241" y="379"/>
                    <a:pt x="241" y="379"/>
                  </a:cubicBezTo>
                  <a:cubicBezTo>
                    <a:pt x="241" y="379"/>
                    <a:pt x="241" y="378"/>
                    <a:pt x="240" y="378"/>
                  </a:cubicBezTo>
                  <a:cubicBezTo>
                    <a:pt x="239" y="377"/>
                    <a:pt x="240" y="378"/>
                    <a:pt x="239" y="377"/>
                  </a:cubicBezTo>
                  <a:cubicBezTo>
                    <a:pt x="238" y="377"/>
                    <a:pt x="238" y="377"/>
                    <a:pt x="237" y="378"/>
                  </a:cubicBezTo>
                  <a:cubicBezTo>
                    <a:pt x="236" y="378"/>
                    <a:pt x="235" y="377"/>
                    <a:pt x="235" y="377"/>
                  </a:cubicBezTo>
                  <a:cubicBezTo>
                    <a:pt x="235" y="377"/>
                    <a:pt x="233" y="376"/>
                    <a:pt x="233" y="375"/>
                  </a:cubicBezTo>
                  <a:cubicBezTo>
                    <a:pt x="232" y="375"/>
                    <a:pt x="232" y="375"/>
                    <a:pt x="231" y="375"/>
                  </a:cubicBezTo>
                  <a:cubicBezTo>
                    <a:pt x="231" y="376"/>
                    <a:pt x="230" y="376"/>
                    <a:pt x="229" y="376"/>
                  </a:cubicBezTo>
                  <a:cubicBezTo>
                    <a:pt x="228" y="377"/>
                    <a:pt x="228" y="376"/>
                    <a:pt x="227" y="376"/>
                  </a:cubicBezTo>
                  <a:cubicBezTo>
                    <a:pt x="227" y="377"/>
                    <a:pt x="225" y="376"/>
                    <a:pt x="224" y="375"/>
                  </a:cubicBezTo>
                  <a:cubicBezTo>
                    <a:pt x="223" y="375"/>
                    <a:pt x="222" y="374"/>
                    <a:pt x="222" y="373"/>
                  </a:cubicBezTo>
                  <a:cubicBezTo>
                    <a:pt x="222" y="372"/>
                    <a:pt x="220" y="371"/>
                    <a:pt x="220" y="371"/>
                  </a:cubicBezTo>
                  <a:cubicBezTo>
                    <a:pt x="217" y="371"/>
                    <a:pt x="217" y="371"/>
                    <a:pt x="217" y="371"/>
                  </a:cubicBezTo>
                  <a:cubicBezTo>
                    <a:pt x="217" y="371"/>
                    <a:pt x="217" y="371"/>
                    <a:pt x="217" y="369"/>
                  </a:cubicBezTo>
                  <a:cubicBezTo>
                    <a:pt x="217" y="369"/>
                    <a:pt x="216" y="368"/>
                    <a:pt x="215" y="368"/>
                  </a:cubicBezTo>
                  <a:cubicBezTo>
                    <a:pt x="214" y="368"/>
                    <a:pt x="213" y="368"/>
                    <a:pt x="212" y="368"/>
                  </a:cubicBezTo>
                  <a:cubicBezTo>
                    <a:pt x="211" y="368"/>
                    <a:pt x="210" y="366"/>
                    <a:pt x="210" y="366"/>
                  </a:cubicBezTo>
                  <a:cubicBezTo>
                    <a:pt x="210" y="362"/>
                    <a:pt x="210" y="362"/>
                    <a:pt x="210" y="362"/>
                  </a:cubicBezTo>
                  <a:cubicBezTo>
                    <a:pt x="211" y="361"/>
                    <a:pt x="211" y="361"/>
                    <a:pt x="211" y="361"/>
                  </a:cubicBezTo>
                  <a:cubicBezTo>
                    <a:pt x="212" y="359"/>
                    <a:pt x="212" y="359"/>
                    <a:pt x="212" y="359"/>
                  </a:cubicBezTo>
                  <a:cubicBezTo>
                    <a:pt x="213" y="357"/>
                    <a:pt x="213" y="357"/>
                    <a:pt x="213" y="357"/>
                  </a:cubicBezTo>
                  <a:cubicBezTo>
                    <a:pt x="214" y="355"/>
                    <a:pt x="214" y="355"/>
                    <a:pt x="214" y="355"/>
                  </a:cubicBezTo>
                  <a:cubicBezTo>
                    <a:pt x="215" y="352"/>
                    <a:pt x="215" y="352"/>
                    <a:pt x="215" y="352"/>
                  </a:cubicBezTo>
                  <a:cubicBezTo>
                    <a:pt x="215" y="351"/>
                    <a:pt x="215" y="351"/>
                    <a:pt x="215" y="351"/>
                  </a:cubicBezTo>
                  <a:cubicBezTo>
                    <a:pt x="215" y="351"/>
                    <a:pt x="214" y="349"/>
                    <a:pt x="213" y="348"/>
                  </a:cubicBezTo>
                  <a:cubicBezTo>
                    <a:pt x="210" y="346"/>
                    <a:pt x="210" y="346"/>
                    <a:pt x="210" y="346"/>
                  </a:cubicBezTo>
                  <a:cubicBezTo>
                    <a:pt x="209" y="344"/>
                    <a:pt x="209" y="344"/>
                    <a:pt x="209" y="344"/>
                  </a:cubicBezTo>
                  <a:cubicBezTo>
                    <a:pt x="210" y="342"/>
                    <a:pt x="210" y="342"/>
                    <a:pt x="210" y="342"/>
                  </a:cubicBezTo>
                  <a:cubicBezTo>
                    <a:pt x="211" y="340"/>
                    <a:pt x="211" y="340"/>
                    <a:pt x="211" y="340"/>
                  </a:cubicBezTo>
                  <a:cubicBezTo>
                    <a:pt x="213" y="339"/>
                    <a:pt x="213" y="339"/>
                    <a:pt x="213" y="339"/>
                  </a:cubicBezTo>
                  <a:cubicBezTo>
                    <a:pt x="213" y="339"/>
                    <a:pt x="213" y="337"/>
                    <a:pt x="212" y="335"/>
                  </a:cubicBezTo>
                  <a:cubicBezTo>
                    <a:pt x="210" y="336"/>
                    <a:pt x="210" y="336"/>
                    <a:pt x="210" y="336"/>
                  </a:cubicBezTo>
                  <a:cubicBezTo>
                    <a:pt x="210" y="336"/>
                    <a:pt x="209" y="338"/>
                    <a:pt x="208" y="338"/>
                  </a:cubicBezTo>
                  <a:cubicBezTo>
                    <a:pt x="207" y="338"/>
                    <a:pt x="207" y="336"/>
                    <a:pt x="207" y="336"/>
                  </a:cubicBezTo>
                  <a:cubicBezTo>
                    <a:pt x="207" y="335"/>
                    <a:pt x="207" y="335"/>
                    <a:pt x="207" y="335"/>
                  </a:cubicBezTo>
                  <a:cubicBezTo>
                    <a:pt x="206" y="333"/>
                    <a:pt x="206" y="333"/>
                    <a:pt x="206" y="333"/>
                  </a:cubicBezTo>
                  <a:cubicBezTo>
                    <a:pt x="204" y="332"/>
                    <a:pt x="204" y="332"/>
                    <a:pt x="204" y="332"/>
                  </a:cubicBezTo>
                  <a:cubicBezTo>
                    <a:pt x="204" y="332"/>
                    <a:pt x="202" y="332"/>
                    <a:pt x="201" y="333"/>
                  </a:cubicBezTo>
                  <a:cubicBezTo>
                    <a:pt x="201" y="333"/>
                    <a:pt x="200" y="333"/>
                    <a:pt x="199" y="334"/>
                  </a:cubicBezTo>
                  <a:cubicBezTo>
                    <a:pt x="199" y="334"/>
                    <a:pt x="199" y="335"/>
                    <a:pt x="198" y="335"/>
                  </a:cubicBezTo>
                  <a:cubicBezTo>
                    <a:pt x="198" y="336"/>
                    <a:pt x="197" y="336"/>
                    <a:pt x="196" y="336"/>
                  </a:cubicBezTo>
                  <a:cubicBezTo>
                    <a:pt x="195" y="336"/>
                    <a:pt x="194" y="336"/>
                    <a:pt x="193" y="336"/>
                  </a:cubicBezTo>
                  <a:cubicBezTo>
                    <a:pt x="191" y="336"/>
                    <a:pt x="191" y="336"/>
                    <a:pt x="191" y="335"/>
                  </a:cubicBezTo>
                  <a:cubicBezTo>
                    <a:pt x="191" y="335"/>
                    <a:pt x="189" y="335"/>
                    <a:pt x="188" y="335"/>
                  </a:cubicBezTo>
                  <a:cubicBezTo>
                    <a:pt x="188" y="335"/>
                    <a:pt x="186" y="335"/>
                    <a:pt x="186" y="336"/>
                  </a:cubicBezTo>
                  <a:cubicBezTo>
                    <a:pt x="186" y="337"/>
                    <a:pt x="185" y="336"/>
                    <a:pt x="184" y="336"/>
                  </a:cubicBezTo>
                  <a:cubicBezTo>
                    <a:pt x="183" y="336"/>
                    <a:pt x="182" y="335"/>
                    <a:pt x="181" y="335"/>
                  </a:cubicBezTo>
                  <a:cubicBezTo>
                    <a:pt x="181" y="335"/>
                    <a:pt x="177" y="337"/>
                    <a:pt x="176" y="338"/>
                  </a:cubicBezTo>
                  <a:cubicBezTo>
                    <a:pt x="175" y="338"/>
                    <a:pt x="174" y="338"/>
                    <a:pt x="173" y="338"/>
                  </a:cubicBezTo>
                  <a:cubicBezTo>
                    <a:pt x="172" y="339"/>
                    <a:pt x="172" y="337"/>
                    <a:pt x="172" y="337"/>
                  </a:cubicBezTo>
                  <a:cubicBezTo>
                    <a:pt x="172" y="337"/>
                    <a:pt x="169" y="336"/>
                    <a:pt x="168" y="336"/>
                  </a:cubicBezTo>
                  <a:cubicBezTo>
                    <a:pt x="168" y="336"/>
                    <a:pt x="166" y="336"/>
                    <a:pt x="165" y="337"/>
                  </a:cubicBezTo>
                  <a:cubicBezTo>
                    <a:pt x="164" y="337"/>
                    <a:pt x="162" y="337"/>
                    <a:pt x="161" y="337"/>
                  </a:cubicBezTo>
                  <a:cubicBezTo>
                    <a:pt x="160" y="336"/>
                    <a:pt x="159" y="337"/>
                    <a:pt x="158" y="337"/>
                  </a:cubicBezTo>
                  <a:cubicBezTo>
                    <a:pt x="158" y="337"/>
                    <a:pt x="157" y="338"/>
                    <a:pt x="157" y="338"/>
                  </a:cubicBezTo>
                  <a:cubicBezTo>
                    <a:pt x="157" y="338"/>
                    <a:pt x="156" y="339"/>
                    <a:pt x="155" y="339"/>
                  </a:cubicBezTo>
                  <a:cubicBezTo>
                    <a:pt x="154" y="339"/>
                    <a:pt x="153" y="339"/>
                    <a:pt x="152" y="339"/>
                  </a:cubicBezTo>
                  <a:cubicBezTo>
                    <a:pt x="152" y="339"/>
                    <a:pt x="150" y="339"/>
                    <a:pt x="149" y="339"/>
                  </a:cubicBezTo>
                  <a:cubicBezTo>
                    <a:pt x="148" y="339"/>
                    <a:pt x="146" y="340"/>
                    <a:pt x="145" y="341"/>
                  </a:cubicBezTo>
                  <a:cubicBezTo>
                    <a:pt x="145" y="341"/>
                    <a:pt x="143" y="341"/>
                    <a:pt x="141" y="342"/>
                  </a:cubicBezTo>
                  <a:cubicBezTo>
                    <a:pt x="139" y="342"/>
                    <a:pt x="141" y="342"/>
                    <a:pt x="140" y="342"/>
                  </a:cubicBezTo>
                  <a:cubicBezTo>
                    <a:pt x="139" y="343"/>
                    <a:pt x="138" y="344"/>
                    <a:pt x="138" y="345"/>
                  </a:cubicBezTo>
                  <a:cubicBezTo>
                    <a:pt x="137" y="347"/>
                    <a:pt x="137" y="346"/>
                    <a:pt x="136" y="346"/>
                  </a:cubicBezTo>
                  <a:cubicBezTo>
                    <a:pt x="136" y="345"/>
                    <a:pt x="135" y="346"/>
                    <a:pt x="134" y="346"/>
                  </a:cubicBezTo>
                  <a:cubicBezTo>
                    <a:pt x="133" y="347"/>
                    <a:pt x="133" y="347"/>
                    <a:pt x="132" y="348"/>
                  </a:cubicBezTo>
                  <a:cubicBezTo>
                    <a:pt x="132" y="348"/>
                    <a:pt x="130" y="348"/>
                    <a:pt x="130" y="348"/>
                  </a:cubicBezTo>
                  <a:cubicBezTo>
                    <a:pt x="130" y="348"/>
                    <a:pt x="129" y="350"/>
                    <a:pt x="129" y="350"/>
                  </a:cubicBezTo>
                  <a:cubicBezTo>
                    <a:pt x="128" y="351"/>
                    <a:pt x="127" y="351"/>
                    <a:pt x="126" y="352"/>
                  </a:cubicBezTo>
                  <a:cubicBezTo>
                    <a:pt x="126" y="352"/>
                    <a:pt x="126" y="354"/>
                    <a:pt x="126" y="354"/>
                  </a:cubicBezTo>
                  <a:cubicBezTo>
                    <a:pt x="125" y="355"/>
                    <a:pt x="122" y="354"/>
                    <a:pt x="121" y="354"/>
                  </a:cubicBezTo>
                  <a:cubicBezTo>
                    <a:pt x="120" y="355"/>
                    <a:pt x="119" y="354"/>
                    <a:pt x="118" y="354"/>
                  </a:cubicBezTo>
                  <a:cubicBezTo>
                    <a:pt x="117" y="353"/>
                    <a:pt x="117" y="353"/>
                    <a:pt x="116" y="352"/>
                  </a:cubicBezTo>
                  <a:cubicBezTo>
                    <a:pt x="115" y="351"/>
                    <a:pt x="115" y="352"/>
                    <a:pt x="114" y="353"/>
                  </a:cubicBezTo>
                  <a:cubicBezTo>
                    <a:pt x="113" y="354"/>
                    <a:pt x="112" y="352"/>
                    <a:pt x="111" y="352"/>
                  </a:cubicBezTo>
                  <a:cubicBezTo>
                    <a:pt x="111" y="352"/>
                    <a:pt x="107" y="353"/>
                    <a:pt x="106" y="353"/>
                  </a:cubicBezTo>
                  <a:cubicBezTo>
                    <a:pt x="106" y="353"/>
                    <a:pt x="102" y="352"/>
                    <a:pt x="101" y="352"/>
                  </a:cubicBezTo>
                  <a:cubicBezTo>
                    <a:pt x="100" y="352"/>
                    <a:pt x="100" y="352"/>
                    <a:pt x="100" y="351"/>
                  </a:cubicBezTo>
                  <a:cubicBezTo>
                    <a:pt x="99" y="350"/>
                    <a:pt x="98" y="348"/>
                    <a:pt x="98" y="348"/>
                  </a:cubicBezTo>
                  <a:cubicBezTo>
                    <a:pt x="98" y="348"/>
                    <a:pt x="98" y="348"/>
                    <a:pt x="97" y="347"/>
                  </a:cubicBezTo>
                  <a:cubicBezTo>
                    <a:pt x="97" y="345"/>
                    <a:pt x="96" y="346"/>
                    <a:pt x="96" y="346"/>
                  </a:cubicBezTo>
                  <a:cubicBezTo>
                    <a:pt x="95" y="346"/>
                    <a:pt x="93" y="348"/>
                    <a:pt x="93" y="348"/>
                  </a:cubicBezTo>
                  <a:cubicBezTo>
                    <a:pt x="93" y="348"/>
                    <a:pt x="93" y="349"/>
                    <a:pt x="93" y="350"/>
                  </a:cubicBezTo>
                  <a:cubicBezTo>
                    <a:pt x="93" y="351"/>
                    <a:pt x="93" y="352"/>
                    <a:pt x="93" y="352"/>
                  </a:cubicBezTo>
                  <a:cubicBezTo>
                    <a:pt x="93" y="352"/>
                    <a:pt x="92" y="354"/>
                    <a:pt x="91" y="355"/>
                  </a:cubicBezTo>
                  <a:cubicBezTo>
                    <a:pt x="90" y="355"/>
                    <a:pt x="90" y="359"/>
                    <a:pt x="88" y="361"/>
                  </a:cubicBezTo>
                  <a:cubicBezTo>
                    <a:pt x="87" y="363"/>
                    <a:pt x="87" y="363"/>
                    <a:pt x="87" y="364"/>
                  </a:cubicBezTo>
                  <a:cubicBezTo>
                    <a:pt x="86" y="365"/>
                    <a:pt x="86" y="365"/>
                    <a:pt x="85" y="366"/>
                  </a:cubicBezTo>
                  <a:cubicBezTo>
                    <a:pt x="85" y="367"/>
                    <a:pt x="84" y="367"/>
                    <a:pt x="83" y="368"/>
                  </a:cubicBezTo>
                  <a:cubicBezTo>
                    <a:pt x="82" y="368"/>
                    <a:pt x="82" y="368"/>
                    <a:pt x="81" y="369"/>
                  </a:cubicBezTo>
                  <a:cubicBezTo>
                    <a:pt x="79" y="370"/>
                    <a:pt x="78" y="370"/>
                    <a:pt x="77" y="370"/>
                  </a:cubicBezTo>
                  <a:cubicBezTo>
                    <a:pt x="77" y="370"/>
                    <a:pt x="76" y="370"/>
                    <a:pt x="75" y="371"/>
                  </a:cubicBezTo>
                  <a:cubicBezTo>
                    <a:pt x="74" y="371"/>
                    <a:pt x="73" y="372"/>
                    <a:pt x="73" y="373"/>
                  </a:cubicBezTo>
                  <a:cubicBezTo>
                    <a:pt x="73" y="374"/>
                    <a:pt x="72" y="375"/>
                    <a:pt x="71" y="376"/>
                  </a:cubicBezTo>
                  <a:cubicBezTo>
                    <a:pt x="70" y="376"/>
                    <a:pt x="70" y="376"/>
                    <a:pt x="69" y="377"/>
                  </a:cubicBezTo>
                  <a:cubicBezTo>
                    <a:pt x="69" y="378"/>
                    <a:pt x="69" y="379"/>
                    <a:pt x="70" y="381"/>
                  </a:cubicBezTo>
                  <a:cubicBezTo>
                    <a:pt x="70" y="382"/>
                    <a:pt x="70" y="381"/>
                    <a:pt x="69" y="382"/>
                  </a:cubicBezTo>
                  <a:cubicBezTo>
                    <a:pt x="68" y="383"/>
                    <a:pt x="68" y="383"/>
                    <a:pt x="68" y="384"/>
                  </a:cubicBezTo>
                  <a:cubicBezTo>
                    <a:pt x="68" y="385"/>
                    <a:pt x="67" y="386"/>
                    <a:pt x="66" y="387"/>
                  </a:cubicBezTo>
                  <a:cubicBezTo>
                    <a:pt x="65" y="387"/>
                    <a:pt x="65" y="391"/>
                    <a:pt x="65" y="391"/>
                  </a:cubicBezTo>
                  <a:cubicBezTo>
                    <a:pt x="65" y="391"/>
                    <a:pt x="65" y="392"/>
                    <a:pt x="65" y="393"/>
                  </a:cubicBezTo>
                  <a:cubicBezTo>
                    <a:pt x="66" y="395"/>
                    <a:pt x="65" y="396"/>
                    <a:pt x="65" y="396"/>
                  </a:cubicBezTo>
                  <a:cubicBezTo>
                    <a:pt x="66" y="399"/>
                    <a:pt x="66" y="399"/>
                    <a:pt x="66" y="399"/>
                  </a:cubicBezTo>
                  <a:cubicBezTo>
                    <a:pt x="66" y="399"/>
                    <a:pt x="66" y="399"/>
                    <a:pt x="67" y="400"/>
                  </a:cubicBezTo>
                  <a:cubicBezTo>
                    <a:pt x="67" y="400"/>
                    <a:pt x="67" y="400"/>
                    <a:pt x="67" y="401"/>
                  </a:cubicBezTo>
                  <a:cubicBezTo>
                    <a:pt x="67" y="402"/>
                    <a:pt x="66" y="404"/>
                    <a:pt x="66" y="404"/>
                  </a:cubicBezTo>
                  <a:cubicBezTo>
                    <a:pt x="66" y="405"/>
                    <a:pt x="65" y="406"/>
                    <a:pt x="65" y="407"/>
                  </a:cubicBezTo>
                  <a:cubicBezTo>
                    <a:pt x="64" y="408"/>
                    <a:pt x="63" y="409"/>
                    <a:pt x="63" y="410"/>
                  </a:cubicBezTo>
                  <a:cubicBezTo>
                    <a:pt x="62" y="410"/>
                    <a:pt x="61" y="412"/>
                    <a:pt x="60" y="413"/>
                  </a:cubicBezTo>
                  <a:cubicBezTo>
                    <a:pt x="59" y="414"/>
                    <a:pt x="58" y="414"/>
                    <a:pt x="57" y="415"/>
                  </a:cubicBezTo>
                  <a:cubicBezTo>
                    <a:pt x="56" y="415"/>
                    <a:pt x="53" y="418"/>
                    <a:pt x="52" y="419"/>
                  </a:cubicBezTo>
                  <a:cubicBezTo>
                    <a:pt x="51" y="420"/>
                    <a:pt x="48" y="421"/>
                    <a:pt x="48" y="421"/>
                  </a:cubicBezTo>
                  <a:cubicBezTo>
                    <a:pt x="47" y="422"/>
                    <a:pt x="44" y="422"/>
                    <a:pt x="43" y="422"/>
                  </a:cubicBezTo>
                  <a:cubicBezTo>
                    <a:pt x="42" y="422"/>
                    <a:pt x="40" y="423"/>
                    <a:pt x="40" y="423"/>
                  </a:cubicBezTo>
                  <a:cubicBezTo>
                    <a:pt x="40" y="424"/>
                    <a:pt x="39" y="425"/>
                    <a:pt x="39" y="425"/>
                  </a:cubicBezTo>
                  <a:cubicBezTo>
                    <a:pt x="39" y="426"/>
                    <a:pt x="38" y="427"/>
                    <a:pt x="38" y="429"/>
                  </a:cubicBezTo>
                  <a:cubicBezTo>
                    <a:pt x="38" y="431"/>
                    <a:pt x="37" y="431"/>
                    <a:pt x="36" y="433"/>
                  </a:cubicBezTo>
                  <a:cubicBezTo>
                    <a:pt x="36" y="434"/>
                    <a:pt x="35" y="435"/>
                    <a:pt x="34" y="437"/>
                  </a:cubicBezTo>
                  <a:cubicBezTo>
                    <a:pt x="33" y="439"/>
                    <a:pt x="32" y="439"/>
                    <a:pt x="31" y="440"/>
                  </a:cubicBezTo>
                  <a:cubicBezTo>
                    <a:pt x="29" y="440"/>
                    <a:pt x="27" y="442"/>
                    <a:pt x="27" y="442"/>
                  </a:cubicBezTo>
                  <a:cubicBezTo>
                    <a:pt x="27" y="442"/>
                    <a:pt x="26" y="447"/>
                    <a:pt x="26" y="448"/>
                  </a:cubicBezTo>
                  <a:cubicBezTo>
                    <a:pt x="25" y="449"/>
                    <a:pt x="25" y="451"/>
                    <a:pt x="25" y="452"/>
                  </a:cubicBezTo>
                  <a:cubicBezTo>
                    <a:pt x="25" y="453"/>
                    <a:pt x="24" y="454"/>
                    <a:pt x="24" y="455"/>
                  </a:cubicBezTo>
                  <a:cubicBezTo>
                    <a:pt x="24" y="457"/>
                    <a:pt x="23" y="458"/>
                    <a:pt x="22" y="459"/>
                  </a:cubicBezTo>
                  <a:cubicBezTo>
                    <a:pt x="22" y="460"/>
                    <a:pt x="19" y="461"/>
                    <a:pt x="19" y="461"/>
                  </a:cubicBezTo>
                  <a:cubicBezTo>
                    <a:pt x="18" y="462"/>
                    <a:pt x="17" y="462"/>
                    <a:pt x="17" y="463"/>
                  </a:cubicBezTo>
                  <a:cubicBezTo>
                    <a:pt x="16" y="463"/>
                    <a:pt x="15" y="465"/>
                    <a:pt x="15" y="466"/>
                  </a:cubicBezTo>
                  <a:cubicBezTo>
                    <a:pt x="15" y="468"/>
                    <a:pt x="14" y="467"/>
                    <a:pt x="13" y="469"/>
                  </a:cubicBezTo>
                  <a:cubicBezTo>
                    <a:pt x="13" y="470"/>
                    <a:pt x="12" y="476"/>
                    <a:pt x="12" y="476"/>
                  </a:cubicBezTo>
                  <a:cubicBezTo>
                    <a:pt x="12" y="477"/>
                    <a:pt x="11" y="476"/>
                    <a:pt x="11" y="476"/>
                  </a:cubicBezTo>
                  <a:cubicBezTo>
                    <a:pt x="10" y="476"/>
                    <a:pt x="9" y="477"/>
                    <a:pt x="9" y="478"/>
                  </a:cubicBezTo>
                  <a:cubicBezTo>
                    <a:pt x="8" y="479"/>
                    <a:pt x="7" y="480"/>
                    <a:pt x="7" y="480"/>
                  </a:cubicBezTo>
                  <a:cubicBezTo>
                    <a:pt x="7" y="480"/>
                    <a:pt x="6" y="481"/>
                    <a:pt x="6" y="483"/>
                  </a:cubicBezTo>
                  <a:cubicBezTo>
                    <a:pt x="6" y="484"/>
                    <a:pt x="6" y="486"/>
                    <a:pt x="6" y="487"/>
                  </a:cubicBezTo>
                  <a:cubicBezTo>
                    <a:pt x="6" y="488"/>
                    <a:pt x="5" y="489"/>
                    <a:pt x="5" y="490"/>
                  </a:cubicBezTo>
                  <a:cubicBezTo>
                    <a:pt x="5" y="490"/>
                    <a:pt x="6" y="491"/>
                    <a:pt x="6" y="492"/>
                  </a:cubicBezTo>
                  <a:cubicBezTo>
                    <a:pt x="7" y="493"/>
                    <a:pt x="8" y="491"/>
                    <a:pt x="8" y="491"/>
                  </a:cubicBezTo>
                  <a:cubicBezTo>
                    <a:pt x="8" y="491"/>
                    <a:pt x="10" y="492"/>
                    <a:pt x="11" y="493"/>
                  </a:cubicBezTo>
                  <a:cubicBezTo>
                    <a:pt x="11" y="493"/>
                    <a:pt x="12" y="494"/>
                    <a:pt x="12" y="495"/>
                  </a:cubicBezTo>
                  <a:cubicBezTo>
                    <a:pt x="13" y="496"/>
                    <a:pt x="12" y="499"/>
                    <a:pt x="12" y="501"/>
                  </a:cubicBezTo>
                  <a:cubicBezTo>
                    <a:pt x="12" y="502"/>
                    <a:pt x="11" y="501"/>
                    <a:pt x="11" y="502"/>
                  </a:cubicBezTo>
                  <a:cubicBezTo>
                    <a:pt x="10" y="503"/>
                    <a:pt x="10" y="505"/>
                    <a:pt x="10" y="505"/>
                  </a:cubicBezTo>
                  <a:cubicBezTo>
                    <a:pt x="10" y="505"/>
                    <a:pt x="11" y="506"/>
                    <a:pt x="11" y="507"/>
                  </a:cubicBezTo>
                  <a:cubicBezTo>
                    <a:pt x="12" y="508"/>
                    <a:pt x="11" y="508"/>
                    <a:pt x="12" y="510"/>
                  </a:cubicBezTo>
                  <a:cubicBezTo>
                    <a:pt x="13" y="512"/>
                    <a:pt x="13" y="511"/>
                    <a:pt x="13" y="513"/>
                  </a:cubicBezTo>
                  <a:cubicBezTo>
                    <a:pt x="14" y="515"/>
                    <a:pt x="13" y="515"/>
                    <a:pt x="14" y="517"/>
                  </a:cubicBezTo>
                  <a:cubicBezTo>
                    <a:pt x="14" y="518"/>
                    <a:pt x="14" y="520"/>
                    <a:pt x="14" y="521"/>
                  </a:cubicBezTo>
                  <a:cubicBezTo>
                    <a:pt x="13" y="523"/>
                    <a:pt x="13" y="522"/>
                    <a:pt x="12" y="523"/>
                  </a:cubicBezTo>
                  <a:cubicBezTo>
                    <a:pt x="11" y="523"/>
                    <a:pt x="11" y="525"/>
                    <a:pt x="11" y="526"/>
                  </a:cubicBezTo>
                  <a:cubicBezTo>
                    <a:pt x="11" y="527"/>
                    <a:pt x="11" y="529"/>
                    <a:pt x="11" y="529"/>
                  </a:cubicBezTo>
                  <a:cubicBezTo>
                    <a:pt x="10" y="530"/>
                    <a:pt x="9" y="531"/>
                    <a:pt x="9" y="532"/>
                  </a:cubicBezTo>
                  <a:cubicBezTo>
                    <a:pt x="9" y="533"/>
                    <a:pt x="9" y="534"/>
                    <a:pt x="9" y="535"/>
                  </a:cubicBezTo>
                  <a:cubicBezTo>
                    <a:pt x="9" y="537"/>
                    <a:pt x="8" y="538"/>
                    <a:pt x="8" y="539"/>
                  </a:cubicBezTo>
                  <a:cubicBezTo>
                    <a:pt x="8" y="540"/>
                    <a:pt x="6" y="542"/>
                    <a:pt x="5" y="543"/>
                  </a:cubicBezTo>
                  <a:cubicBezTo>
                    <a:pt x="4" y="544"/>
                    <a:pt x="2" y="544"/>
                    <a:pt x="2" y="544"/>
                  </a:cubicBezTo>
                  <a:cubicBezTo>
                    <a:pt x="0" y="545"/>
                    <a:pt x="0" y="545"/>
                    <a:pt x="0" y="545"/>
                  </a:cubicBezTo>
                  <a:cubicBezTo>
                    <a:pt x="0" y="545"/>
                    <a:pt x="1" y="546"/>
                    <a:pt x="1" y="547"/>
                  </a:cubicBezTo>
                  <a:cubicBezTo>
                    <a:pt x="2" y="547"/>
                    <a:pt x="2" y="548"/>
                    <a:pt x="2" y="548"/>
                  </a:cubicBezTo>
                  <a:cubicBezTo>
                    <a:pt x="2" y="549"/>
                    <a:pt x="3" y="550"/>
                    <a:pt x="4" y="551"/>
                  </a:cubicBezTo>
                  <a:cubicBezTo>
                    <a:pt x="4" y="552"/>
                    <a:pt x="4" y="552"/>
                    <a:pt x="5" y="553"/>
                  </a:cubicBezTo>
                  <a:cubicBezTo>
                    <a:pt x="5" y="554"/>
                    <a:pt x="5" y="554"/>
                    <a:pt x="7" y="555"/>
                  </a:cubicBezTo>
                  <a:cubicBezTo>
                    <a:pt x="8" y="555"/>
                    <a:pt x="7" y="555"/>
                    <a:pt x="7" y="556"/>
                  </a:cubicBezTo>
                  <a:cubicBezTo>
                    <a:pt x="7" y="557"/>
                    <a:pt x="9" y="559"/>
                    <a:pt x="10" y="559"/>
                  </a:cubicBezTo>
                  <a:cubicBezTo>
                    <a:pt x="11" y="560"/>
                    <a:pt x="8" y="560"/>
                    <a:pt x="8" y="560"/>
                  </a:cubicBezTo>
                  <a:cubicBezTo>
                    <a:pt x="8" y="560"/>
                    <a:pt x="6" y="559"/>
                    <a:pt x="6" y="558"/>
                  </a:cubicBezTo>
                  <a:cubicBezTo>
                    <a:pt x="6" y="557"/>
                    <a:pt x="4" y="557"/>
                    <a:pt x="4" y="557"/>
                  </a:cubicBezTo>
                  <a:cubicBezTo>
                    <a:pt x="4" y="557"/>
                    <a:pt x="4" y="558"/>
                    <a:pt x="4" y="560"/>
                  </a:cubicBezTo>
                  <a:cubicBezTo>
                    <a:pt x="5" y="562"/>
                    <a:pt x="4" y="562"/>
                    <a:pt x="4" y="563"/>
                  </a:cubicBezTo>
                  <a:cubicBezTo>
                    <a:pt x="5" y="564"/>
                    <a:pt x="6" y="565"/>
                    <a:pt x="7" y="565"/>
                  </a:cubicBezTo>
                  <a:cubicBezTo>
                    <a:pt x="9" y="565"/>
                    <a:pt x="7" y="566"/>
                    <a:pt x="6" y="566"/>
                  </a:cubicBezTo>
                  <a:cubicBezTo>
                    <a:pt x="5" y="566"/>
                    <a:pt x="4" y="566"/>
                    <a:pt x="4" y="567"/>
                  </a:cubicBezTo>
                  <a:cubicBezTo>
                    <a:pt x="4" y="568"/>
                    <a:pt x="4" y="568"/>
                    <a:pt x="4" y="568"/>
                  </a:cubicBezTo>
                  <a:cubicBezTo>
                    <a:pt x="5" y="569"/>
                    <a:pt x="6" y="569"/>
                    <a:pt x="7" y="569"/>
                  </a:cubicBezTo>
                  <a:cubicBezTo>
                    <a:pt x="8" y="570"/>
                    <a:pt x="8" y="570"/>
                    <a:pt x="8" y="570"/>
                  </a:cubicBezTo>
                  <a:cubicBezTo>
                    <a:pt x="8" y="570"/>
                    <a:pt x="8" y="572"/>
                    <a:pt x="8" y="572"/>
                  </a:cubicBezTo>
                  <a:cubicBezTo>
                    <a:pt x="9" y="573"/>
                    <a:pt x="9" y="572"/>
                    <a:pt x="10" y="572"/>
                  </a:cubicBezTo>
                  <a:cubicBezTo>
                    <a:pt x="11" y="571"/>
                    <a:pt x="11" y="572"/>
                    <a:pt x="13" y="573"/>
                  </a:cubicBezTo>
                  <a:cubicBezTo>
                    <a:pt x="13" y="573"/>
                    <a:pt x="14" y="574"/>
                    <a:pt x="16" y="572"/>
                  </a:cubicBezTo>
                  <a:cubicBezTo>
                    <a:pt x="16" y="571"/>
                    <a:pt x="18" y="570"/>
                    <a:pt x="18" y="571"/>
                  </a:cubicBezTo>
                  <a:cubicBezTo>
                    <a:pt x="19" y="572"/>
                    <a:pt x="19" y="572"/>
                    <a:pt x="19" y="573"/>
                  </a:cubicBezTo>
                  <a:cubicBezTo>
                    <a:pt x="19" y="574"/>
                    <a:pt x="17" y="573"/>
                    <a:pt x="17" y="574"/>
                  </a:cubicBezTo>
                  <a:cubicBezTo>
                    <a:pt x="16" y="574"/>
                    <a:pt x="16" y="575"/>
                    <a:pt x="16" y="575"/>
                  </a:cubicBezTo>
                  <a:cubicBezTo>
                    <a:pt x="16" y="575"/>
                    <a:pt x="16" y="577"/>
                    <a:pt x="16" y="578"/>
                  </a:cubicBezTo>
                  <a:cubicBezTo>
                    <a:pt x="16" y="578"/>
                    <a:pt x="18" y="580"/>
                    <a:pt x="18" y="580"/>
                  </a:cubicBezTo>
                  <a:cubicBezTo>
                    <a:pt x="18" y="581"/>
                    <a:pt x="19" y="581"/>
                    <a:pt x="20" y="581"/>
                  </a:cubicBezTo>
                  <a:cubicBezTo>
                    <a:pt x="21" y="581"/>
                    <a:pt x="21" y="582"/>
                    <a:pt x="22" y="582"/>
                  </a:cubicBezTo>
                  <a:cubicBezTo>
                    <a:pt x="22" y="582"/>
                    <a:pt x="22" y="584"/>
                    <a:pt x="22" y="585"/>
                  </a:cubicBezTo>
                  <a:cubicBezTo>
                    <a:pt x="22" y="586"/>
                    <a:pt x="23" y="586"/>
                    <a:pt x="24" y="587"/>
                  </a:cubicBezTo>
                  <a:cubicBezTo>
                    <a:pt x="25" y="587"/>
                    <a:pt x="25" y="587"/>
                    <a:pt x="25" y="587"/>
                  </a:cubicBezTo>
                  <a:cubicBezTo>
                    <a:pt x="25" y="587"/>
                    <a:pt x="26" y="589"/>
                    <a:pt x="27" y="590"/>
                  </a:cubicBezTo>
                  <a:cubicBezTo>
                    <a:pt x="29" y="591"/>
                    <a:pt x="29" y="591"/>
                    <a:pt x="30" y="591"/>
                  </a:cubicBezTo>
                  <a:cubicBezTo>
                    <a:pt x="31" y="592"/>
                    <a:pt x="30" y="594"/>
                    <a:pt x="31" y="595"/>
                  </a:cubicBezTo>
                  <a:cubicBezTo>
                    <a:pt x="31" y="595"/>
                    <a:pt x="33" y="596"/>
                    <a:pt x="33" y="596"/>
                  </a:cubicBezTo>
                  <a:cubicBezTo>
                    <a:pt x="33" y="596"/>
                    <a:pt x="32" y="597"/>
                    <a:pt x="33" y="597"/>
                  </a:cubicBezTo>
                  <a:cubicBezTo>
                    <a:pt x="33" y="598"/>
                    <a:pt x="31" y="600"/>
                    <a:pt x="31" y="600"/>
                  </a:cubicBezTo>
                  <a:cubicBezTo>
                    <a:pt x="31" y="600"/>
                    <a:pt x="31" y="601"/>
                    <a:pt x="32" y="602"/>
                  </a:cubicBezTo>
                  <a:cubicBezTo>
                    <a:pt x="32" y="603"/>
                    <a:pt x="32" y="604"/>
                    <a:pt x="32" y="605"/>
                  </a:cubicBezTo>
                  <a:cubicBezTo>
                    <a:pt x="32" y="606"/>
                    <a:pt x="33" y="607"/>
                    <a:pt x="34" y="607"/>
                  </a:cubicBezTo>
                  <a:cubicBezTo>
                    <a:pt x="34" y="608"/>
                    <a:pt x="36" y="609"/>
                    <a:pt x="36" y="609"/>
                  </a:cubicBezTo>
                  <a:cubicBezTo>
                    <a:pt x="36" y="609"/>
                    <a:pt x="37" y="610"/>
                    <a:pt x="38" y="611"/>
                  </a:cubicBezTo>
                  <a:cubicBezTo>
                    <a:pt x="39" y="612"/>
                    <a:pt x="39" y="611"/>
                    <a:pt x="41" y="611"/>
                  </a:cubicBezTo>
                  <a:cubicBezTo>
                    <a:pt x="42" y="611"/>
                    <a:pt x="41" y="612"/>
                    <a:pt x="42" y="613"/>
                  </a:cubicBezTo>
                  <a:cubicBezTo>
                    <a:pt x="43" y="615"/>
                    <a:pt x="43" y="615"/>
                    <a:pt x="44" y="615"/>
                  </a:cubicBezTo>
                  <a:cubicBezTo>
                    <a:pt x="44" y="616"/>
                    <a:pt x="45" y="617"/>
                    <a:pt x="45" y="617"/>
                  </a:cubicBezTo>
                  <a:cubicBezTo>
                    <a:pt x="46" y="618"/>
                    <a:pt x="46" y="619"/>
                    <a:pt x="48" y="620"/>
                  </a:cubicBezTo>
                  <a:cubicBezTo>
                    <a:pt x="49" y="621"/>
                    <a:pt x="51" y="620"/>
                    <a:pt x="52" y="621"/>
                  </a:cubicBezTo>
                  <a:cubicBezTo>
                    <a:pt x="52" y="621"/>
                    <a:pt x="53" y="622"/>
                    <a:pt x="53" y="622"/>
                  </a:cubicBezTo>
                  <a:cubicBezTo>
                    <a:pt x="54" y="623"/>
                    <a:pt x="54" y="626"/>
                    <a:pt x="55" y="627"/>
                  </a:cubicBezTo>
                  <a:cubicBezTo>
                    <a:pt x="55" y="627"/>
                    <a:pt x="57" y="628"/>
                    <a:pt x="58" y="628"/>
                  </a:cubicBezTo>
                  <a:cubicBezTo>
                    <a:pt x="59" y="628"/>
                    <a:pt x="61" y="629"/>
                    <a:pt x="62" y="630"/>
                  </a:cubicBezTo>
                  <a:cubicBezTo>
                    <a:pt x="62" y="632"/>
                    <a:pt x="64" y="633"/>
                    <a:pt x="66" y="634"/>
                  </a:cubicBezTo>
                  <a:cubicBezTo>
                    <a:pt x="67" y="634"/>
                    <a:pt x="68" y="635"/>
                    <a:pt x="70" y="636"/>
                  </a:cubicBezTo>
                  <a:cubicBezTo>
                    <a:pt x="71" y="636"/>
                    <a:pt x="71" y="638"/>
                    <a:pt x="72" y="637"/>
                  </a:cubicBezTo>
                  <a:cubicBezTo>
                    <a:pt x="72" y="637"/>
                    <a:pt x="73" y="636"/>
                    <a:pt x="74" y="635"/>
                  </a:cubicBezTo>
                  <a:cubicBezTo>
                    <a:pt x="76" y="634"/>
                    <a:pt x="76" y="635"/>
                    <a:pt x="77" y="635"/>
                  </a:cubicBezTo>
                  <a:cubicBezTo>
                    <a:pt x="77" y="634"/>
                    <a:pt x="78" y="634"/>
                    <a:pt x="79" y="634"/>
                  </a:cubicBezTo>
                  <a:cubicBezTo>
                    <a:pt x="79" y="633"/>
                    <a:pt x="80" y="633"/>
                    <a:pt x="81" y="632"/>
                  </a:cubicBezTo>
                  <a:cubicBezTo>
                    <a:pt x="82" y="632"/>
                    <a:pt x="83" y="631"/>
                    <a:pt x="84" y="630"/>
                  </a:cubicBezTo>
                  <a:cubicBezTo>
                    <a:pt x="85" y="629"/>
                    <a:pt x="86" y="629"/>
                    <a:pt x="87" y="629"/>
                  </a:cubicBezTo>
                  <a:cubicBezTo>
                    <a:pt x="88" y="629"/>
                    <a:pt x="88" y="629"/>
                    <a:pt x="89" y="629"/>
                  </a:cubicBezTo>
                  <a:cubicBezTo>
                    <a:pt x="89" y="629"/>
                    <a:pt x="90" y="629"/>
                    <a:pt x="92" y="630"/>
                  </a:cubicBezTo>
                  <a:cubicBezTo>
                    <a:pt x="93" y="630"/>
                    <a:pt x="93" y="630"/>
                    <a:pt x="94" y="629"/>
                  </a:cubicBezTo>
                  <a:cubicBezTo>
                    <a:pt x="94" y="628"/>
                    <a:pt x="95" y="628"/>
                    <a:pt x="95" y="628"/>
                  </a:cubicBezTo>
                  <a:cubicBezTo>
                    <a:pt x="96" y="628"/>
                    <a:pt x="97" y="628"/>
                    <a:pt x="98" y="628"/>
                  </a:cubicBezTo>
                  <a:cubicBezTo>
                    <a:pt x="99" y="628"/>
                    <a:pt x="100" y="628"/>
                    <a:pt x="101" y="629"/>
                  </a:cubicBezTo>
                  <a:cubicBezTo>
                    <a:pt x="102" y="629"/>
                    <a:pt x="101" y="629"/>
                    <a:pt x="102" y="630"/>
                  </a:cubicBezTo>
                  <a:cubicBezTo>
                    <a:pt x="102" y="631"/>
                    <a:pt x="102" y="630"/>
                    <a:pt x="104" y="629"/>
                  </a:cubicBezTo>
                  <a:cubicBezTo>
                    <a:pt x="104" y="629"/>
                    <a:pt x="106" y="630"/>
                    <a:pt x="107" y="630"/>
                  </a:cubicBezTo>
                  <a:cubicBezTo>
                    <a:pt x="108" y="631"/>
                    <a:pt x="108" y="631"/>
                    <a:pt x="109" y="631"/>
                  </a:cubicBezTo>
                  <a:cubicBezTo>
                    <a:pt x="110" y="631"/>
                    <a:pt x="111" y="632"/>
                    <a:pt x="111" y="632"/>
                  </a:cubicBezTo>
                  <a:cubicBezTo>
                    <a:pt x="111" y="632"/>
                    <a:pt x="113" y="632"/>
                    <a:pt x="114" y="633"/>
                  </a:cubicBezTo>
                  <a:cubicBezTo>
                    <a:pt x="114" y="633"/>
                    <a:pt x="114" y="633"/>
                    <a:pt x="115" y="632"/>
                  </a:cubicBezTo>
                  <a:cubicBezTo>
                    <a:pt x="116" y="632"/>
                    <a:pt x="116" y="632"/>
                    <a:pt x="116" y="631"/>
                  </a:cubicBezTo>
                  <a:cubicBezTo>
                    <a:pt x="116" y="631"/>
                    <a:pt x="116" y="630"/>
                    <a:pt x="117" y="629"/>
                  </a:cubicBezTo>
                  <a:cubicBezTo>
                    <a:pt x="118" y="629"/>
                    <a:pt x="119" y="629"/>
                    <a:pt x="120" y="629"/>
                  </a:cubicBezTo>
                  <a:cubicBezTo>
                    <a:pt x="120" y="628"/>
                    <a:pt x="120" y="628"/>
                    <a:pt x="121" y="628"/>
                  </a:cubicBezTo>
                  <a:cubicBezTo>
                    <a:pt x="122" y="628"/>
                    <a:pt x="123" y="628"/>
                    <a:pt x="123" y="629"/>
                  </a:cubicBezTo>
                  <a:cubicBezTo>
                    <a:pt x="124" y="629"/>
                    <a:pt x="125" y="629"/>
                    <a:pt x="126" y="629"/>
                  </a:cubicBezTo>
                  <a:cubicBezTo>
                    <a:pt x="127" y="629"/>
                    <a:pt x="127" y="628"/>
                    <a:pt x="128" y="627"/>
                  </a:cubicBezTo>
                  <a:cubicBezTo>
                    <a:pt x="129" y="625"/>
                    <a:pt x="129" y="626"/>
                    <a:pt x="130" y="625"/>
                  </a:cubicBezTo>
                  <a:cubicBezTo>
                    <a:pt x="131" y="625"/>
                    <a:pt x="132" y="625"/>
                    <a:pt x="133" y="625"/>
                  </a:cubicBezTo>
                  <a:cubicBezTo>
                    <a:pt x="135" y="625"/>
                    <a:pt x="135" y="625"/>
                    <a:pt x="136" y="624"/>
                  </a:cubicBezTo>
                  <a:cubicBezTo>
                    <a:pt x="137" y="623"/>
                    <a:pt x="137" y="622"/>
                    <a:pt x="138" y="621"/>
                  </a:cubicBezTo>
                  <a:cubicBezTo>
                    <a:pt x="138" y="621"/>
                    <a:pt x="141" y="620"/>
                    <a:pt x="142" y="620"/>
                  </a:cubicBezTo>
                  <a:cubicBezTo>
                    <a:pt x="143" y="620"/>
                    <a:pt x="145" y="619"/>
                    <a:pt x="145" y="619"/>
                  </a:cubicBezTo>
                  <a:cubicBezTo>
                    <a:pt x="147" y="619"/>
                    <a:pt x="147" y="619"/>
                    <a:pt x="147" y="619"/>
                  </a:cubicBezTo>
                  <a:cubicBezTo>
                    <a:pt x="147" y="619"/>
                    <a:pt x="150" y="619"/>
                    <a:pt x="151" y="619"/>
                  </a:cubicBezTo>
                  <a:cubicBezTo>
                    <a:pt x="152" y="619"/>
                    <a:pt x="154" y="618"/>
                    <a:pt x="155" y="618"/>
                  </a:cubicBezTo>
                  <a:cubicBezTo>
                    <a:pt x="156" y="618"/>
                    <a:pt x="158" y="618"/>
                    <a:pt x="159" y="618"/>
                  </a:cubicBezTo>
                  <a:cubicBezTo>
                    <a:pt x="160" y="619"/>
                    <a:pt x="160" y="619"/>
                    <a:pt x="161" y="620"/>
                  </a:cubicBezTo>
                  <a:cubicBezTo>
                    <a:pt x="161" y="620"/>
                    <a:pt x="163" y="620"/>
                    <a:pt x="163" y="622"/>
                  </a:cubicBezTo>
                  <a:cubicBezTo>
                    <a:pt x="163" y="623"/>
                    <a:pt x="164" y="623"/>
                    <a:pt x="165" y="624"/>
                  </a:cubicBezTo>
                  <a:cubicBezTo>
                    <a:pt x="166" y="625"/>
                    <a:pt x="166" y="626"/>
                    <a:pt x="167" y="627"/>
                  </a:cubicBezTo>
                  <a:cubicBezTo>
                    <a:pt x="168" y="627"/>
                    <a:pt x="167" y="628"/>
                    <a:pt x="167" y="629"/>
                  </a:cubicBezTo>
                  <a:cubicBezTo>
                    <a:pt x="166" y="630"/>
                    <a:pt x="166" y="631"/>
                    <a:pt x="166" y="632"/>
                  </a:cubicBezTo>
                  <a:cubicBezTo>
                    <a:pt x="167" y="634"/>
                    <a:pt x="166" y="632"/>
                    <a:pt x="167" y="633"/>
                  </a:cubicBezTo>
                  <a:cubicBezTo>
                    <a:pt x="167" y="633"/>
                    <a:pt x="167" y="634"/>
                    <a:pt x="167" y="636"/>
                  </a:cubicBezTo>
                  <a:cubicBezTo>
                    <a:pt x="167" y="637"/>
                    <a:pt x="168" y="637"/>
                    <a:pt x="168" y="637"/>
                  </a:cubicBezTo>
                  <a:cubicBezTo>
                    <a:pt x="168" y="637"/>
                    <a:pt x="170" y="637"/>
                    <a:pt x="170" y="637"/>
                  </a:cubicBezTo>
                  <a:cubicBezTo>
                    <a:pt x="171" y="637"/>
                    <a:pt x="172" y="636"/>
                    <a:pt x="172" y="636"/>
                  </a:cubicBezTo>
                  <a:cubicBezTo>
                    <a:pt x="173" y="635"/>
                    <a:pt x="173" y="635"/>
                    <a:pt x="173" y="635"/>
                  </a:cubicBezTo>
                  <a:cubicBezTo>
                    <a:pt x="173" y="635"/>
                    <a:pt x="175" y="635"/>
                    <a:pt x="175" y="635"/>
                  </a:cubicBezTo>
                  <a:cubicBezTo>
                    <a:pt x="176" y="635"/>
                    <a:pt x="176" y="634"/>
                    <a:pt x="177" y="635"/>
                  </a:cubicBezTo>
                  <a:cubicBezTo>
                    <a:pt x="178" y="635"/>
                    <a:pt x="179" y="635"/>
                    <a:pt x="180" y="636"/>
                  </a:cubicBezTo>
                  <a:cubicBezTo>
                    <a:pt x="181" y="636"/>
                    <a:pt x="182" y="634"/>
                    <a:pt x="184" y="634"/>
                  </a:cubicBezTo>
                  <a:cubicBezTo>
                    <a:pt x="186" y="634"/>
                    <a:pt x="185" y="631"/>
                    <a:pt x="185" y="631"/>
                  </a:cubicBezTo>
                  <a:cubicBezTo>
                    <a:pt x="186" y="630"/>
                    <a:pt x="186" y="634"/>
                    <a:pt x="186" y="634"/>
                  </a:cubicBezTo>
                  <a:cubicBezTo>
                    <a:pt x="186" y="635"/>
                    <a:pt x="188" y="635"/>
                    <a:pt x="188" y="636"/>
                  </a:cubicBezTo>
                  <a:cubicBezTo>
                    <a:pt x="188" y="637"/>
                    <a:pt x="188" y="638"/>
                    <a:pt x="188" y="638"/>
                  </a:cubicBezTo>
                  <a:cubicBezTo>
                    <a:pt x="188" y="639"/>
                    <a:pt x="190" y="638"/>
                    <a:pt x="190" y="638"/>
                  </a:cubicBezTo>
                  <a:cubicBezTo>
                    <a:pt x="190" y="638"/>
                    <a:pt x="190" y="640"/>
                    <a:pt x="191" y="640"/>
                  </a:cubicBezTo>
                  <a:cubicBezTo>
                    <a:pt x="191" y="641"/>
                    <a:pt x="191" y="643"/>
                    <a:pt x="191" y="644"/>
                  </a:cubicBezTo>
                  <a:cubicBezTo>
                    <a:pt x="191" y="645"/>
                    <a:pt x="191" y="646"/>
                    <a:pt x="191" y="646"/>
                  </a:cubicBezTo>
                  <a:cubicBezTo>
                    <a:pt x="190" y="646"/>
                    <a:pt x="191" y="647"/>
                    <a:pt x="191" y="648"/>
                  </a:cubicBezTo>
                  <a:cubicBezTo>
                    <a:pt x="191" y="649"/>
                    <a:pt x="190" y="650"/>
                    <a:pt x="189" y="650"/>
                  </a:cubicBezTo>
                  <a:cubicBezTo>
                    <a:pt x="189" y="651"/>
                    <a:pt x="188" y="651"/>
                    <a:pt x="188" y="652"/>
                  </a:cubicBezTo>
                  <a:cubicBezTo>
                    <a:pt x="188" y="653"/>
                    <a:pt x="188" y="654"/>
                    <a:pt x="187" y="656"/>
                  </a:cubicBezTo>
                  <a:cubicBezTo>
                    <a:pt x="186" y="657"/>
                    <a:pt x="187" y="656"/>
                    <a:pt x="186" y="657"/>
                  </a:cubicBezTo>
                  <a:cubicBezTo>
                    <a:pt x="186" y="657"/>
                    <a:pt x="186" y="658"/>
                    <a:pt x="185" y="658"/>
                  </a:cubicBezTo>
                  <a:cubicBezTo>
                    <a:pt x="185" y="659"/>
                    <a:pt x="185" y="658"/>
                    <a:pt x="184" y="659"/>
                  </a:cubicBezTo>
                  <a:cubicBezTo>
                    <a:pt x="183" y="660"/>
                    <a:pt x="184" y="660"/>
                    <a:pt x="184" y="661"/>
                  </a:cubicBezTo>
                  <a:cubicBezTo>
                    <a:pt x="183" y="661"/>
                    <a:pt x="185" y="662"/>
                    <a:pt x="185" y="663"/>
                  </a:cubicBezTo>
                  <a:cubicBezTo>
                    <a:pt x="184" y="663"/>
                    <a:pt x="184" y="665"/>
                    <a:pt x="184" y="665"/>
                  </a:cubicBezTo>
                  <a:cubicBezTo>
                    <a:pt x="183" y="665"/>
                    <a:pt x="182" y="667"/>
                    <a:pt x="182" y="667"/>
                  </a:cubicBezTo>
                  <a:cubicBezTo>
                    <a:pt x="181" y="670"/>
                    <a:pt x="181" y="670"/>
                    <a:pt x="181" y="670"/>
                  </a:cubicBezTo>
                  <a:cubicBezTo>
                    <a:pt x="181" y="670"/>
                    <a:pt x="180" y="671"/>
                    <a:pt x="179" y="672"/>
                  </a:cubicBezTo>
                  <a:cubicBezTo>
                    <a:pt x="179" y="672"/>
                    <a:pt x="179" y="673"/>
                    <a:pt x="179" y="675"/>
                  </a:cubicBezTo>
                  <a:cubicBezTo>
                    <a:pt x="178" y="676"/>
                    <a:pt x="178" y="676"/>
                    <a:pt x="177" y="676"/>
                  </a:cubicBezTo>
                  <a:cubicBezTo>
                    <a:pt x="176" y="676"/>
                    <a:pt x="176" y="676"/>
                    <a:pt x="176" y="676"/>
                  </a:cubicBezTo>
                  <a:cubicBezTo>
                    <a:pt x="176" y="676"/>
                    <a:pt x="175" y="679"/>
                    <a:pt x="175" y="679"/>
                  </a:cubicBezTo>
                  <a:cubicBezTo>
                    <a:pt x="175" y="680"/>
                    <a:pt x="176" y="681"/>
                    <a:pt x="176" y="682"/>
                  </a:cubicBezTo>
                  <a:cubicBezTo>
                    <a:pt x="176" y="683"/>
                    <a:pt x="176" y="684"/>
                    <a:pt x="176" y="684"/>
                  </a:cubicBezTo>
                  <a:cubicBezTo>
                    <a:pt x="176" y="685"/>
                    <a:pt x="176" y="686"/>
                    <a:pt x="177" y="687"/>
                  </a:cubicBezTo>
                  <a:cubicBezTo>
                    <a:pt x="177" y="687"/>
                    <a:pt x="178" y="688"/>
                    <a:pt x="178" y="689"/>
                  </a:cubicBezTo>
                  <a:cubicBezTo>
                    <a:pt x="178" y="690"/>
                    <a:pt x="178" y="691"/>
                    <a:pt x="179" y="693"/>
                  </a:cubicBezTo>
                  <a:cubicBezTo>
                    <a:pt x="179" y="695"/>
                    <a:pt x="179" y="697"/>
                    <a:pt x="180" y="698"/>
                  </a:cubicBezTo>
                  <a:cubicBezTo>
                    <a:pt x="181" y="699"/>
                    <a:pt x="181" y="700"/>
                    <a:pt x="182" y="701"/>
                  </a:cubicBezTo>
                  <a:cubicBezTo>
                    <a:pt x="183" y="702"/>
                    <a:pt x="183" y="703"/>
                    <a:pt x="184" y="704"/>
                  </a:cubicBezTo>
                  <a:cubicBezTo>
                    <a:pt x="184" y="706"/>
                    <a:pt x="183" y="707"/>
                    <a:pt x="184" y="708"/>
                  </a:cubicBezTo>
                  <a:cubicBezTo>
                    <a:pt x="184" y="709"/>
                    <a:pt x="184" y="709"/>
                    <a:pt x="184" y="710"/>
                  </a:cubicBezTo>
                  <a:cubicBezTo>
                    <a:pt x="185" y="711"/>
                    <a:pt x="183" y="712"/>
                    <a:pt x="183" y="712"/>
                  </a:cubicBezTo>
                  <a:cubicBezTo>
                    <a:pt x="183" y="712"/>
                    <a:pt x="183" y="714"/>
                    <a:pt x="183" y="716"/>
                  </a:cubicBezTo>
                  <a:cubicBezTo>
                    <a:pt x="184" y="718"/>
                    <a:pt x="183" y="716"/>
                    <a:pt x="184" y="717"/>
                  </a:cubicBezTo>
                  <a:cubicBezTo>
                    <a:pt x="184" y="717"/>
                    <a:pt x="183" y="718"/>
                    <a:pt x="182" y="718"/>
                  </a:cubicBezTo>
                  <a:cubicBezTo>
                    <a:pt x="182" y="719"/>
                    <a:pt x="182" y="720"/>
                    <a:pt x="183" y="722"/>
                  </a:cubicBezTo>
                  <a:cubicBezTo>
                    <a:pt x="184" y="724"/>
                    <a:pt x="183" y="722"/>
                    <a:pt x="183" y="723"/>
                  </a:cubicBezTo>
                  <a:cubicBezTo>
                    <a:pt x="183" y="724"/>
                    <a:pt x="183" y="724"/>
                    <a:pt x="183" y="726"/>
                  </a:cubicBezTo>
                  <a:cubicBezTo>
                    <a:pt x="182" y="727"/>
                    <a:pt x="182" y="728"/>
                    <a:pt x="182" y="729"/>
                  </a:cubicBezTo>
                  <a:cubicBezTo>
                    <a:pt x="182" y="731"/>
                    <a:pt x="182" y="731"/>
                    <a:pt x="182" y="734"/>
                  </a:cubicBezTo>
                  <a:cubicBezTo>
                    <a:pt x="182" y="736"/>
                    <a:pt x="181" y="735"/>
                    <a:pt x="181" y="737"/>
                  </a:cubicBezTo>
                  <a:cubicBezTo>
                    <a:pt x="180" y="738"/>
                    <a:pt x="179" y="738"/>
                    <a:pt x="178" y="738"/>
                  </a:cubicBezTo>
                  <a:cubicBezTo>
                    <a:pt x="177" y="739"/>
                    <a:pt x="177" y="742"/>
                    <a:pt x="177" y="743"/>
                  </a:cubicBezTo>
                  <a:cubicBezTo>
                    <a:pt x="177" y="745"/>
                    <a:pt x="177" y="745"/>
                    <a:pt x="177" y="747"/>
                  </a:cubicBezTo>
                  <a:cubicBezTo>
                    <a:pt x="177" y="749"/>
                    <a:pt x="177" y="748"/>
                    <a:pt x="177" y="750"/>
                  </a:cubicBezTo>
                  <a:cubicBezTo>
                    <a:pt x="177" y="752"/>
                    <a:pt x="176" y="754"/>
                    <a:pt x="175" y="755"/>
                  </a:cubicBezTo>
                  <a:cubicBezTo>
                    <a:pt x="173" y="756"/>
                    <a:pt x="174" y="757"/>
                    <a:pt x="174" y="758"/>
                  </a:cubicBezTo>
                  <a:cubicBezTo>
                    <a:pt x="173" y="759"/>
                    <a:pt x="172" y="759"/>
                    <a:pt x="171" y="761"/>
                  </a:cubicBezTo>
                  <a:cubicBezTo>
                    <a:pt x="169" y="763"/>
                    <a:pt x="169" y="763"/>
                    <a:pt x="168" y="765"/>
                  </a:cubicBezTo>
                  <a:cubicBezTo>
                    <a:pt x="166" y="766"/>
                    <a:pt x="166" y="766"/>
                    <a:pt x="165" y="767"/>
                  </a:cubicBezTo>
                  <a:cubicBezTo>
                    <a:pt x="163" y="769"/>
                    <a:pt x="163" y="770"/>
                    <a:pt x="162" y="771"/>
                  </a:cubicBezTo>
                  <a:cubicBezTo>
                    <a:pt x="162" y="772"/>
                    <a:pt x="160" y="772"/>
                    <a:pt x="159" y="773"/>
                  </a:cubicBezTo>
                  <a:cubicBezTo>
                    <a:pt x="157" y="774"/>
                    <a:pt x="157" y="775"/>
                    <a:pt x="157" y="777"/>
                  </a:cubicBezTo>
                  <a:cubicBezTo>
                    <a:pt x="156" y="778"/>
                    <a:pt x="157" y="778"/>
                    <a:pt x="157" y="779"/>
                  </a:cubicBezTo>
                  <a:cubicBezTo>
                    <a:pt x="156" y="780"/>
                    <a:pt x="156" y="781"/>
                    <a:pt x="155" y="782"/>
                  </a:cubicBezTo>
                  <a:cubicBezTo>
                    <a:pt x="154" y="783"/>
                    <a:pt x="153" y="784"/>
                    <a:pt x="152" y="786"/>
                  </a:cubicBezTo>
                  <a:cubicBezTo>
                    <a:pt x="150" y="787"/>
                    <a:pt x="150" y="787"/>
                    <a:pt x="149" y="788"/>
                  </a:cubicBezTo>
                  <a:cubicBezTo>
                    <a:pt x="147" y="788"/>
                    <a:pt x="147" y="789"/>
                    <a:pt x="147" y="791"/>
                  </a:cubicBezTo>
                  <a:cubicBezTo>
                    <a:pt x="147" y="794"/>
                    <a:pt x="144" y="796"/>
                    <a:pt x="143" y="798"/>
                  </a:cubicBezTo>
                  <a:cubicBezTo>
                    <a:pt x="143" y="800"/>
                    <a:pt x="141" y="800"/>
                    <a:pt x="140" y="800"/>
                  </a:cubicBezTo>
                  <a:cubicBezTo>
                    <a:pt x="139" y="801"/>
                    <a:pt x="138" y="802"/>
                    <a:pt x="139" y="803"/>
                  </a:cubicBezTo>
                  <a:cubicBezTo>
                    <a:pt x="139" y="805"/>
                    <a:pt x="138" y="805"/>
                    <a:pt x="138" y="806"/>
                  </a:cubicBezTo>
                  <a:cubicBezTo>
                    <a:pt x="137" y="806"/>
                    <a:pt x="138" y="809"/>
                    <a:pt x="138" y="810"/>
                  </a:cubicBezTo>
                  <a:cubicBezTo>
                    <a:pt x="138" y="812"/>
                    <a:pt x="138" y="812"/>
                    <a:pt x="138" y="814"/>
                  </a:cubicBezTo>
                  <a:cubicBezTo>
                    <a:pt x="138" y="816"/>
                    <a:pt x="138" y="816"/>
                    <a:pt x="138" y="818"/>
                  </a:cubicBezTo>
                  <a:cubicBezTo>
                    <a:pt x="138" y="820"/>
                    <a:pt x="137" y="820"/>
                    <a:pt x="138" y="822"/>
                  </a:cubicBezTo>
                  <a:cubicBezTo>
                    <a:pt x="138" y="824"/>
                    <a:pt x="136" y="824"/>
                    <a:pt x="136" y="826"/>
                  </a:cubicBezTo>
                  <a:cubicBezTo>
                    <a:pt x="135" y="828"/>
                    <a:pt x="135" y="829"/>
                    <a:pt x="135" y="831"/>
                  </a:cubicBezTo>
                  <a:cubicBezTo>
                    <a:pt x="135" y="832"/>
                    <a:pt x="135" y="832"/>
                    <a:pt x="135" y="835"/>
                  </a:cubicBezTo>
                  <a:cubicBezTo>
                    <a:pt x="135" y="837"/>
                    <a:pt x="133" y="835"/>
                    <a:pt x="132" y="836"/>
                  </a:cubicBezTo>
                  <a:cubicBezTo>
                    <a:pt x="130" y="837"/>
                    <a:pt x="128" y="842"/>
                    <a:pt x="127" y="845"/>
                  </a:cubicBezTo>
                  <a:cubicBezTo>
                    <a:pt x="126" y="847"/>
                    <a:pt x="126" y="847"/>
                    <a:pt x="126" y="849"/>
                  </a:cubicBezTo>
                  <a:cubicBezTo>
                    <a:pt x="125" y="851"/>
                    <a:pt x="125" y="850"/>
                    <a:pt x="124" y="851"/>
                  </a:cubicBezTo>
                  <a:cubicBezTo>
                    <a:pt x="124" y="853"/>
                    <a:pt x="123" y="853"/>
                    <a:pt x="122" y="854"/>
                  </a:cubicBezTo>
                  <a:cubicBezTo>
                    <a:pt x="120" y="856"/>
                    <a:pt x="120" y="856"/>
                    <a:pt x="119" y="857"/>
                  </a:cubicBezTo>
                  <a:cubicBezTo>
                    <a:pt x="118" y="859"/>
                    <a:pt x="118" y="859"/>
                    <a:pt x="116" y="862"/>
                  </a:cubicBezTo>
                  <a:cubicBezTo>
                    <a:pt x="115" y="866"/>
                    <a:pt x="115" y="865"/>
                    <a:pt x="114" y="867"/>
                  </a:cubicBezTo>
                  <a:cubicBezTo>
                    <a:pt x="113" y="868"/>
                    <a:pt x="113" y="872"/>
                    <a:pt x="113" y="874"/>
                  </a:cubicBezTo>
                  <a:cubicBezTo>
                    <a:pt x="113" y="876"/>
                    <a:pt x="113" y="876"/>
                    <a:pt x="112" y="877"/>
                  </a:cubicBezTo>
                  <a:cubicBezTo>
                    <a:pt x="111" y="879"/>
                    <a:pt x="111" y="878"/>
                    <a:pt x="111" y="879"/>
                  </a:cubicBezTo>
                  <a:cubicBezTo>
                    <a:pt x="110" y="880"/>
                    <a:pt x="109" y="880"/>
                    <a:pt x="109" y="881"/>
                  </a:cubicBezTo>
                  <a:cubicBezTo>
                    <a:pt x="109" y="882"/>
                    <a:pt x="107" y="883"/>
                    <a:pt x="106" y="884"/>
                  </a:cubicBezTo>
                  <a:cubicBezTo>
                    <a:pt x="106" y="884"/>
                    <a:pt x="105" y="883"/>
                    <a:pt x="104" y="885"/>
                  </a:cubicBezTo>
                  <a:cubicBezTo>
                    <a:pt x="104" y="886"/>
                    <a:pt x="104" y="889"/>
                    <a:pt x="103" y="891"/>
                  </a:cubicBezTo>
                  <a:cubicBezTo>
                    <a:pt x="102" y="893"/>
                    <a:pt x="102" y="892"/>
                    <a:pt x="102" y="893"/>
                  </a:cubicBezTo>
                  <a:cubicBezTo>
                    <a:pt x="101" y="894"/>
                    <a:pt x="101" y="895"/>
                    <a:pt x="100" y="897"/>
                  </a:cubicBezTo>
                  <a:cubicBezTo>
                    <a:pt x="99" y="898"/>
                    <a:pt x="98" y="898"/>
                    <a:pt x="97" y="898"/>
                  </a:cubicBezTo>
                  <a:cubicBezTo>
                    <a:pt x="97" y="899"/>
                    <a:pt x="96" y="898"/>
                    <a:pt x="95" y="899"/>
                  </a:cubicBezTo>
                  <a:cubicBezTo>
                    <a:pt x="94" y="900"/>
                    <a:pt x="95" y="900"/>
                    <a:pt x="94" y="900"/>
                  </a:cubicBezTo>
                  <a:cubicBezTo>
                    <a:pt x="93" y="901"/>
                    <a:pt x="93" y="902"/>
                    <a:pt x="93" y="903"/>
                  </a:cubicBezTo>
                  <a:cubicBezTo>
                    <a:pt x="93" y="905"/>
                    <a:pt x="91" y="905"/>
                    <a:pt x="90" y="906"/>
                  </a:cubicBezTo>
                  <a:cubicBezTo>
                    <a:pt x="89" y="906"/>
                    <a:pt x="88" y="905"/>
                    <a:pt x="88" y="906"/>
                  </a:cubicBezTo>
                  <a:cubicBezTo>
                    <a:pt x="88" y="907"/>
                    <a:pt x="88" y="908"/>
                    <a:pt x="88" y="909"/>
                  </a:cubicBezTo>
                  <a:cubicBezTo>
                    <a:pt x="89" y="910"/>
                    <a:pt x="89" y="911"/>
                    <a:pt x="90" y="911"/>
                  </a:cubicBezTo>
                  <a:cubicBezTo>
                    <a:pt x="91" y="911"/>
                    <a:pt x="92" y="911"/>
                    <a:pt x="93" y="911"/>
                  </a:cubicBezTo>
                  <a:cubicBezTo>
                    <a:pt x="94" y="910"/>
                    <a:pt x="95" y="911"/>
                    <a:pt x="96" y="910"/>
                  </a:cubicBezTo>
                  <a:cubicBezTo>
                    <a:pt x="97" y="910"/>
                    <a:pt x="97" y="911"/>
                    <a:pt x="99" y="911"/>
                  </a:cubicBezTo>
                  <a:cubicBezTo>
                    <a:pt x="100" y="911"/>
                    <a:pt x="101" y="910"/>
                    <a:pt x="102" y="910"/>
                  </a:cubicBezTo>
                  <a:cubicBezTo>
                    <a:pt x="102" y="910"/>
                    <a:pt x="102" y="911"/>
                    <a:pt x="103" y="910"/>
                  </a:cubicBezTo>
                  <a:cubicBezTo>
                    <a:pt x="104" y="910"/>
                    <a:pt x="104" y="910"/>
                    <a:pt x="105" y="909"/>
                  </a:cubicBezTo>
                  <a:cubicBezTo>
                    <a:pt x="106" y="908"/>
                    <a:pt x="107" y="909"/>
                    <a:pt x="108" y="909"/>
                  </a:cubicBezTo>
                  <a:cubicBezTo>
                    <a:pt x="110" y="910"/>
                    <a:pt x="110" y="909"/>
                    <a:pt x="112" y="908"/>
                  </a:cubicBezTo>
                  <a:cubicBezTo>
                    <a:pt x="113" y="908"/>
                    <a:pt x="115" y="908"/>
                    <a:pt x="116" y="907"/>
                  </a:cubicBezTo>
                  <a:cubicBezTo>
                    <a:pt x="116" y="907"/>
                    <a:pt x="117" y="906"/>
                    <a:pt x="118" y="905"/>
                  </a:cubicBezTo>
                  <a:cubicBezTo>
                    <a:pt x="118" y="905"/>
                    <a:pt x="120" y="904"/>
                    <a:pt x="121" y="904"/>
                  </a:cubicBezTo>
                  <a:cubicBezTo>
                    <a:pt x="122" y="904"/>
                    <a:pt x="124" y="903"/>
                    <a:pt x="126" y="902"/>
                  </a:cubicBezTo>
                  <a:cubicBezTo>
                    <a:pt x="127" y="901"/>
                    <a:pt x="127" y="901"/>
                    <a:pt x="128" y="900"/>
                  </a:cubicBezTo>
                  <a:cubicBezTo>
                    <a:pt x="129" y="899"/>
                    <a:pt x="130" y="900"/>
                    <a:pt x="132" y="898"/>
                  </a:cubicBezTo>
                  <a:cubicBezTo>
                    <a:pt x="134" y="897"/>
                    <a:pt x="134" y="898"/>
                    <a:pt x="136" y="896"/>
                  </a:cubicBezTo>
                  <a:cubicBezTo>
                    <a:pt x="137" y="895"/>
                    <a:pt x="138" y="894"/>
                    <a:pt x="139" y="894"/>
                  </a:cubicBezTo>
                  <a:cubicBezTo>
                    <a:pt x="140" y="893"/>
                    <a:pt x="142" y="892"/>
                    <a:pt x="144" y="892"/>
                  </a:cubicBezTo>
                  <a:cubicBezTo>
                    <a:pt x="146" y="891"/>
                    <a:pt x="146" y="890"/>
                    <a:pt x="146" y="889"/>
                  </a:cubicBezTo>
                  <a:cubicBezTo>
                    <a:pt x="147" y="889"/>
                    <a:pt x="147" y="888"/>
                    <a:pt x="147" y="886"/>
                  </a:cubicBezTo>
                  <a:cubicBezTo>
                    <a:pt x="148" y="884"/>
                    <a:pt x="149" y="885"/>
                    <a:pt x="152" y="884"/>
                  </a:cubicBezTo>
                  <a:cubicBezTo>
                    <a:pt x="154" y="883"/>
                    <a:pt x="153" y="883"/>
                    <a:pt x="156" y="881"/>
                  </a:cubicBezTo>
                  <a:cubicBezTo>
                    <a:pt x="159" y="879"/>
                    <a:pt x="157" y="880"/>
                    <a:pt x="160" y="878"/>
                  </a:cubicBezTo>
                  <a:cubicBezTo>
                    <a:pt x="163" y="877"/>
                    <a:pt x="162" y="877"/>
                    <a:pt x="164" y="876"/>
                  </a:cubicBezTo>
                  <a:cubicBezTo>
                    <a:pt x="165" y="874"/>
                    <a:pt x="165" y="875"/>
                    <a:pt x="165" y="875"/>
                  </a:cubicBezTo>
                  <a:cubicBezTo>
                    <a:pt x="166" y="874"/>
                    <a:pt x="167" y="873"/>
                    <a:pt x="167" y="872"/>
                  </a:cubicBezTo>
                  <a:cubicBezTo>
                    <a:pt x="168" y="871"/>
                    <a:pt x="168" y="871"/>
                    <a:pt x="169" y="870"/>
                  </a:cubicBezTo>
                  <a:cubicBezTo>
                    <a:pt x="170" y="869"/>
                    <a:pt x="170" y="870"/>
                    <a:pt x="171" y="870"/>
                  </a:cubicBezTo>
                  <a:cubicBezTo>
                    <a:pt x="172" y="870"/>
                    <a:pt x="172" y="869"/>
                    <a:pt x="173" y="868"/>
                  </a:cubicBezTo>
                  <a:cubicBezTo>
                    <a:pt x="174" y="867"/>
                    <a:pt x="175" y="867"/>
                    <a:pt x="175" y="866"/>
                  </a:cubicBezTo>
                  <a:cubicBezTo>
                    <a:pt x="176" y="866"/>
                    <a:pt x="177" y="865"/>
                    <a:pt x="177" y="864"/>
                  </a:cubicBezTo>
                  <a:cubicBezTo>
                    <a:pt x="178" y="862"/>
                    <a:pt x="178" y="862"/>
                    <a:pt x="178" y="861"/>
                  </a:cubicBezTo>
                  <a:cubicBezTo>
                    <a:pt x="179" y="859"/>
                    <a:pt x="180" y="859"/>
                    <a:pt x="181" y="859"/>
                  </a:cubicBezTo>
                  <a:cubicBezTo>
                    <a:pt x="181" y="858"/>
                    <a:pt x="182" y="858"/>
                    <a:pt x="183" y="856"/>
                  </a:cubicBezTo>
                  <a:cubicBezTo>
                    <a:pt x="185" y="855"/>
                    <a:pt x="185" y="855"/>
                    <a:pt x="187" y="854"/>
                  </a:cubicBezTo>
                  <a:cubicBezTo>
                    <a:pt x="189" y="853"/>
                    <a:pt x="190" y="853"/>
                    <a:pt x="191" y="851"/>
                  </a:cubicBezTo>
                  <a:cubicBezTo>
                    <a:pt x="192" y="850"/>
                    <a:pt x="194" y="850"/>
                    <a:pt x="195" y="849"/>
                  </a:cubicBezTo>
                  <a:cubicBezTo>
                    <a:pt x="196" y="848"/>
                    <a:pt x="197" y="847"/>
                    <a:pt x="198" y="846"/>
                  </a:cubicBezTo>
                  <a:cubicBezTo>
                    <a:pt x="198" y="846"/>
                    <a:pt x="199" y="846"/>
                    <a:pt x="200" y="845"/>
                  </a:cubicBezTo>
                  <a:cubicBezTo>
                    <a:pt x="201" y="844"/>
                    <a:pt x="202" y="844"/>
                    <a:pt x="203" y="843"/>
                  </a:cubicBezTo>
                  <a:cubicBezTo>
                    <a:pt x="204" y="842"/>
                    <a:pt x="204" y="842"/>
                    <a:pt x="205" y="841"/>
                  </a:cubicBezTo>
                  <a:cubicBezTo>
                    <a:pt x="205" y="840"/>
                    <a:pt x="206" y="840"/>
                    <a:pt x="206" y="839"/>
                  </a:cubicBezTo>
                  <a:cubicBezTo>
                    <a:pt x="207" y="838"/>
                    <a:pt x="207" y="839"/>
                    <a:pt x="208" y="838"/>
                  </a:cubicBezTo>
                  <a:cubicBezTo>
                    <a:pt x="208" y="837"/>
                    <a:pt x="209" y="838"/>
                    <a:pt x="209" y="837"/>
                  </a:cubicBezTo>
                  <a:cubicBezTo>
                    <a:pt x="209" y="836"/>
                    <a:pt x="209" y="835"/>
                    <a:pt x="210" y="834"/>
                  </a:cubicBezTo>
                  <a:cubicBezTo>
                    <a:pt x="210" y="833"/>
                    <a:pt x="211" y="831"/>
                    <a:pt x="211" y="830"/>
                  </a:cubicBezTo>
                  <a:cubicBezTo>
                    <a:pt x="211" y="829"/>
                    <a:pt x="211" y="829"/>
                    <a:pt x="212" y="829"/>
                  </a:cubicBezTo>
                  <a:cubicBezTo>
                    <a:pt x="213" y="828"/>
                    <a:pt x="214" y="828"/>
                    <a:pt x="214" y="827"/>
                  </a:cubicBezTo>
                  <a:cubicBezTo>
                    <a:pt x="215" y="826"/>
                    <a:pt x="216" y="825"/>
                    <a:pt x="216" y="824"/>
                  </a:cubicBezTo>
                  <a:cubicBezTo>
                    <a:pt x="217" y="824"/>
                    <a:pt x="217" y="823"/>
                    <a:pt x="218" y="822"/>
                  </a:cubicBezTo>
                  <a:cubicBezTo>
                    <a:pt x="219" y="821"/>
                    <a:pt x="219" y="821"/>
                    <a:pt x="219" y="820"/>
                  </a:cubicBezTo>
                  <a:cubicBezTo>
                    <a:pt x="220" y="819"/>
                    <a:pt x="219" y="818"/>
                    <a:pt x="220" y="818"/>
                  </a:cubicBezTo>
                  <a:cubicBezTo>
                    <a:pt x="221" y="818"/>
                    <a:pt x="221" y="818"/>
                    <a:pt x="222" y="817"/>
                  </a:cubicBezTo>
                  <a:cubicBezTo>
                    <a:pt x="223" y="816"/>
                    <a:pt x="223" y="816"/>
                    <a:pt x="224" y="815"/>
                  </a:cubicBezTo>
                  <a:cubicBezTo>
                    <a:pt x="225" y="814"/>
                    <a:pt x="227" y="812"/>
                    <a:pt x="227" y="812"/>
                  </a:cubicBezTo>
                  <a:cubicBezTo>
                    <a:pt x="227" y="812"/>
                    <a:pt x="230" y="811"/>
                    <a:pt x="230" y="810"/>
                  </a:cubicBezTo>
                  <a:cubicBezTo>
                    <a:pt x="231" y="810"/>
                    <a:pt x="233" y="807"/>
                    <a:pt x="234" y="806"/>
                  </a:cubicBezTo>
                  <a:cubicBezTo>
                    <a:pt x="236" y="805"/>
                    <a:pt x="236" y="805"/>
                    <a:pt x="239" y="802"/>
                  </a:cubicBezTo>
                  <a:cubicBezTo>
                    <a:pt x="241" y="800"/>
                    <a:pt x="242" y="799"/>
                    <a:pt x="242" y="799"/>
                  </a:cubicBezTo>
                  <a:cubicBezTo>
                    <a:pt x="242" y="799"/>
                    <a:pt x="244" y="798"/>
                    <a:pt x="244" y="798"/>
                  </a:cubicBezTo>
                  <a:cubicBezTo>
                    <a:pt x="245" y="798"/>
                    <a:pt x="246" y="797"/>
                    <a:pt x="246" y="797"/>
                  </a:cubicBezTo>
                  <a:cubicBezTo>
                    <a:pt x="246" y="797"/>
                    <a:pt x="249" y="796"/>
                    <a:pt x="250" y="795"/>
                  </a:cubicBezTo>
                  <a:cubicBezTo>
                    <a:pt x="251" y="795"/>
                    <a:pt x="251" y="795"/>
                    <a:pt x="252" y="793"/>
                  </a:cubicBezTo>
                  <a:cubicBezTo>
                    <a:pt x="252" y="792"/>
                    <a:pt x="253" y="792"/>
                    <a:pt x="254" y="789"/>
                  </a:cubicBezTo>
                  <a:cubicBezTo>
                    <a:pt x="255" y="786"/>
                    <a:pt x="255" y="787"/>
                    <a:pt x="256" y="786"/>
                  </a:cubicBezTo>
                  <a:cubicBezTo>
                    <a:pt x="256" y="786"/>
                    <a:pt x="258" y="785"/>
                    <a:pt x="259" y="784"/>
                  </a:cubicBezTo>
                  <a:cubicBezTo>
                    <a:pt x="259" y="784"/>
                    <a:pt x="259" y="783"/>
                    <a:pt x="260" y="782"/>
                  </a:cubicBezTo>
                  <a:cubicBezTo>
                    <a:pt x="260" y="781"/>
                    <a:pt x="260" y="781"/>
                    <a:pt x="261" y="780"/>
                  </a:cubicBezTo>
                  <a:cubicBezTo>
                    <a:pt x="261" y="778"/>
                    <a:pt x="261" y="779"/>
                    <a:pt x="262" y="777"/>
                  </a:cubicBezTo>
                  <a:cubicBezTo>
                    <a:pt x="262" y="776"/>
                    <a:pt x="263" y="776"/>
                    <a:pt x="265" y="773"/>
                  </a:cubicBezTo>
                  <a:cubicBezTo>
                    <a:pt x="266" y="771"/>
                    <a:pt x="266" y="771"/>
                    <a:pt x="267" y="769"/>
                  </a:cubicBezTo>
                  <a:cubicBezTo>
                    <a:pt x="269" y="768"/>
                    <a:pt x="270" y="766"/>
                    <a:pt x="270" y="765"/>
                  </a:cubicBezTo>
                  <a:cubicBezTo>
                    <a:pt x="270" y="764"/>
                    <a:pt x="272" y="762"/>
                    <a:pt x="272" y="761"/>
                  </a:cubicBezTo>
                  <a:cubicBezTo>
                    <a:pt x="273" y="759"/>
                    <a:pt x="274" y="759"/>
                    <a:pt x="274" y="758"/>
                  </a:cubicBezTo>
                  <a:cubicBezTo>
                    <a:pt x="274" y="757"/>
                    <a:pt x="275" y="757"/>
                    <a:pt x="276" y="756"/>
                  </a:cubicBezTo>
                  <a:cubicBezTo>
                    <a:pt x="276" y="755"/>
                    <a:pt x="277" y="755"/>
                    <a:pt x="278" y="754"/>
                  </a:cubicBezTo>
                  <a:cubicBezTo>
                    <a:pt x="278" y="753"/>
                    <a:pt x="280" y="752"/>
                    <a:pt x="280" y="750"/>
                  </a:cubicBezTo>
                  <a:cubicBezTo>
                    <a:pt x="280" y="749"/>
                    <a:pt x="280" y="749"/>
                    <a:pt x="280" y="748"/>
                  </a:cubicBezTo>
                  <a:cubicBezTo>
                    <a:pt x="279" y="746"/>
                    <a:pt x="281" y="746"/>
                    <a:pt x="281" y="745"/>
                  </a:cubicBezTo>
                  <a:cubicBezTo>
                    <a:pt x="282" y="744"/>
                    <a:pt x="283" y="743"/>
                    <a:pt x="283" y="742"/>
                  </a:cubicBezTo>
                  <a:cubicBezTo>
                    <a:pt x="283" y="741"/>
                    <a:pt x="283" y="741"/>
                    <a:pt x="283" y="740"/>
                  </a:cubicBezTo>
                  <a:cubicBezTo>
                    <a:pt x="282" y="739"/>
                    <a:pt x="284" y="737"/>
                    <a:pt x="284" y="736"/>
                  </a:cubicBezTo>
                  <a:cubicBezTo>
                    <a:pt x="284" y="735"/>
                    <a:pt x="285" y="735"/>
                    <a:pt x="286" y="734"/>
                  </a:cubicBezTo>
                  <a:cubicBezTo>
                    <a:pt x="287" y="733"/>
                    <a:pt x="287" y="733"/>
                    <a:pt x="287" y="731"/>
                  </a:cubicBezTo>
                  <a:cubicBezTo>
                    <a:pt x="288" y="729"/>
                    <a:pt x="288" y="730"/>
                    <a:pt x="289" y="729"/>
                  </a:cubicBezTo>
                  <a:cubicBezTo>
                    <a:pt x="290" y="727"/>
                    <a:pt x="290" y="727"/>
                    <a:pt x="291" y="726"/>
                  </a:cubicBezTo>
                  <a:cubicBezTo>
                    <a:pt x="291" y="725"/>
                    <a:pt x="290" y="725"/>
                    <a:pt x="291" y="723"/>
                  </a:cubicBezTo>
                  <a:cubicBezTo>
                    <a:pt x="291" y="721"/>
                    <a:pt x="291" y="722"/>
                    <a:pt x="291" y="719"/>
                  </a:cubicBezTo>
                  <a:cubicBezTo>
                    <a:pt x="292" y="717"/>
                    <a:pt x="292" y="718"/>
                    <a:pt x="293" y="716"/>
                  </a:cubicBezTo>
                  <a:cubicBezTo>
                    <a:pt x="294" y="714"/>
                    <a:pt x="296" y="712"/>
                    <a:pt x="296" y="711"/>
                  </a:cubicBezTo>
                  <a:cubicBezTo>
                    <a:pt x="297" y="711"/>
                    <a:pt x="298" y="709"/>
                    <a:pt x="298" y="709"/>
                  </a:cubicBezTo>
                  <a:cubicBezTo>
                    <a:pt x="300" y="705"/>
                    <a:pt x="300" y="705"/>
                    <a:pt x="300" y="705"/>
                  </a:cubicBezTo>
                  <a:cubicBezTo>
                    <a:pt x="300" y="705"/>
                    <a:pt x="302" y="702"/>
                    <a:pt x="302" y="702"/>
                  </a:cubicBezTo>
                  <a:cubicBezTo>
                    <a:pt x="302" y="701"/>
                    <a:pt x="303" y="699"/>
                    <a:pt x="304" y="699"/>
                  </a:cubicBezTo>
                  <a:cubicBezTo>
                    <a:pt x="304" y="698"/>
                    <a:pt x="306" y="698"/>
                    <a:pt x="306" y="695"/>
                  </a:cubicBezTo>
                  <a:cubicBezTo>
                    <a:pt x="306" y="693"/>
                    <a:pt x="307" y="694"/>
                    <a:pt x="307" y="693"/>
                  </a:cubicBezTo>
                  <a:cubicBezTo>
                    <a:pt x="307" y="692"/>
                    <a:pt x="307" y="693"/>
                    <a:pt x="308" y="693"/>
                  </a:cubicBezTo>
                  <a:cubicBezTo>
                    <a:pt x="309" y="693"/>
                    <a:pt x="309" y="692"/>
                    <a:pt x="309" y="691"/>
                  </a:cubicBezTo>
                  <a:cubicBezTo>
                    <a:pt x="310" y="691"/>
                    <a:pt x="311" y="690"/>
                    <a:pt x="311" y="689"/>
                  </a:cubicBezTo>
                  <a:cubicBezTo>
                    <a:pt x="311" y="689"/>
                    <a:pt x="312" y="688"/>
                    <a:pt x="311" y="687"/>
                  </a:cubicBezTo>
                  <a:cubicBezTo>
                    <a:pt x="311" y="686"/>
                    <a:pt x="313" y="685"/>
                    <a:pt x="313" y="684"/>
                  </a:cubicBezTo>
                  <a:cubicBezTo>
                    <a:pt x="314" y="683"/>
                    <a:pt x="314" y="682"/>
                    <a:pt x="315" y="681"/>
                  </a:cubicBezTo>
                  <a:cubicBezTo>
                    <a:pt x="316" y="680"/>
                    <a:pt x="316" y="679"/>
                    <a:pt x="317" y="678"/>
                  </a:cubicBezTo>
                  <a:cubicBezTo>
                    <a:pt x="318" y="677"/>
                    <a:pt x="319" y="676"/>
                    <a:pt x="320" y="674"/>
                  </a:cubicBezTo>
                  <a:cubicBezTo>
                    <a:pt x="321" y="673"/>
                    <a:pt x="323" y="669"/>
                    <a:pt x="323" y="668"/>
                  </a:cubicBezTo>
                  <a:cubicBezTo>
                    <a:pt x="324" y="667"/>
                    <a:pt x="324" y="666"/>
                    <a:pt x="325" y="665"/>
                  </a:cubicBezTo>
                  <a:cubicBezTo>
                    <a:pt x="326" y="663"/>
                    <a:pt x="326" y="663"/>
                    <a:pt x="327" y="662"/>
                  </a:cubicBezTo>
                  <a:cubicBezTo>
                    <a:pt x="328" y="661"/>
                    <a:pt x="328" y="660"/>
                    <a:pt x="329" y="658"/>
                  </a:cubicBezTo>
                  <a:cubicBezTo>
                    <a:pt x="331" y="655"/>
                    <a:pt x="331" y="655"/>
                    <a:pt x="333" y="653"/>
                  </a:cubicBezTo>
                  <a:cubicBezTo>
                    <a:pt x="335" y="651"/>
                    <a:pt x="336" y="647"/>
                    <a:pt x="336" y="647"/>
                  </a:cubicBezTo>
                  <a:cubicBezTo>
                    <a:pt x="336" y="646"/>
                    <a:pt x="337" y="645"/>
                    <a:pt x="337" y="644"/>
                  </a:cubicBezTo>
                  <a:cubicBezTo>
                    <a:pt x="337" y="643"/>
                    <a:pt x="339" y="643"/>
                    <a:pt x="339" y="642"/>
                  </a:cubicBezTo>
                  <a:cubicBezTo>
                    <a:pt x="339" y="641"/>
                    <a:pt x="341" y="639"/>
                    <a:pt x="341" y="638"/>
                  </a:cubicBezTo>
                  <a:cubicBezTo>
                    <a:pt x="341" y="637"/>
                    <a:pt x="342" y="636"/>
                    <a:pt x="342" y="635"/>
                  </a:cubicBezTo>
                  <a:cubicBezTo>
                    <a:pt x="342" y="635"/>
                    <a:pt x="343" y="633"/>
                    <a:pt x="344" y="632"/>
                  </a:cubicBezTo>
                  <a:cubicBezTo>
                    <a:pt x="344" y="630"/>
                    <a:pt x="345" y="628"/>
                    <a:pt x="346" y="627"/>
                  </a:cubicBezTo>
                  <a:cubicBezTo>
                    <a:pt x="346" y="625"/>
                    <a:pt x="347" y="624"/>
                    <a:pt x="347" y="623"/>
                  </a:cubicBezTo>
                  <a:cubicBezTo>
                    <a:pt x="348" y="622"/>
                    <a:pt x="348" y="620"/>
                    <a:pt x="348" y="618"/>
                  </a:cubicBezTo>
                  <a:cubicBezTo>
                    <a:pt x="348" y="617"/>
                    <a:pt x="349" y="615"/>
                    <a:pt x="350" y="613"/>
                  </a:cubicBezTo>
                  <a:cubicBezTo>
                    <a:pt x="351" y="610"/>
                    <a:pt x="352" y="608"/>
                    <a:pt x="352" y="607"/>
                  </a:cubicBezTo>
                  <a:cubicBezTo>
                    <a:pt x="352" y="606"/>
                    <a:pt x="353" y="605"/>
                    <a:pt x="354" y="604"/>
                  </a:cubicBezTo>
                  <a:cubicBezTo>
                    <a:pt x="356" y="594"/>
                    <a:pt x="359" y="584"/>
                    <a:pt x="361" y="574"/>
                  </a:cubicBezTo>
                  <a:cubicBezTo>
                    <a:pt x="360" y="575"/>
                    <a:pt x="360" y="576"/>
                    <a:pt x="359" y="577"/>
                  </a:cubicBezTo>
                  <a:cubicBezTo>
                    <a:pt x="358" y="578"/>
                    <a:pt x="359" y="578"/>
                    <a:pt x="358" y="579"/>
                  </a:cubicBezTo>
                  <a:cubicBezTo>
                    <a:pt x="357" y="579"/>
                    <a:pt x="356" y="580"/>
                    <a:pt x="354" y="582"/>
                  </a:cubicBezTo>
                  <a:cubicBezTo>
                    <a:pt x="352" y="584"/>
                    <a:pt x="353" y="584"/>
                    <a:pt x="352" y="585"/>
                  </a:cubicBezTo>
                  <a:cubicBezTo>
                    <a:pt x="351" y="586"/>
                    <a:pt x="352" y="584"/>
                    <a:pt x="351" y="583"/>
                  </a:cubicBezTo>
                  <a:cubicBezTo>
                    <a:pt x="350" y="582"/>
                    <a:pt x="351" y="581"/>
                    <a:pt x="350" y="580"/>
                  </a:cubicBezTo>
                  <a:cubicBezTo>
                    <a:pt x="350" y="579"/>
                    <a:pt x="350" y="578"/>
                    <a:pt x="350" y="577"/>
                  </a:cubicBezTo>
                  <a:cubicBezTo>
                    <a:pt x="350" y="575"/>
                    <a:pt x="350" y="576"/>
                    <a:pt x="349" y="575"/>
                  </a:cubicBezTo>
                  <a:cubicBezTo>
                    <a:pt x="348" y="574"/>
                    <a:pt x="349" y="575"/>
                    <a:pt x="350" y="574"/>
                  </a:cubicBezTo>
                  <a:cubicBezTo>
                    <a:pt x="351" y="573"/>
                    <a:pt x="351" y="572"/>
                    <a:pt x="352" y="570"/>
                  </a:cubicBezTo>
                  <a:cubicBezTo>
                    <a:pt x="353" y="569"/>
                    <a:pt x="352" y="569"/>
                    <a:pt x="352" y="567"/>
                  </a:cubicBezTo>
                  <a:cubicBezTo>
                    <a:pt x="352" y="565"/>
                    <a:pt x="352" y="565"/>
                    <a:pt x="352" y="563"/>
                  </a:cubicBezTo>
                  <a:cubicBezTo>
                    <a:pt x="351" y="561"/>
                    <a:pt x="351" y="558"/>
                    <a:pt x="352" y="556"/>
                  </a:cubicBezTo>
                  <a:cubicBezTo>
                    <a:pt x="352" y="555"/>
                    <a:pt x="351" y="554"/>
                    <a:pt x="351" y="554"/>
                  </a:cubicBezTo>
                  <a:cubicBezTo>
                    <a:pt x="351" y="553"/>
                    <a:pt x="351" y="552"/>
                    <a:pt x="351" y="551"/>
                  </a:cubicBezTo>
                  <a:cubicBezTo>
                    <a:pt x="351" y="550"/>
                    <a:pt x="351" y="549"/>
                    <a:pt x="350" y="548"/>
                  </a:cubicBezTo>
                  <a:cubicBezTo>
                    <a:pt x="350" y="547"/>
                    <a:pt x="350" y="547"/>
                    <a:pt x="350" y="545"/>
                  </a:cubicBezTo>
                  <a:cubicBezTo>
                    <a:pt x="350" y="544"/>
                    <a:pt x="349" y="544"/>
                    <a:pt x="349" y="543"/>
                  </a:cubicBezTo>
                  <a:cubicBezTo>
                    <a:pt x="348" y="542"/>
                    <a:pt x="348" y="541"/>
                    <a:pt x="348" y="540"/>
                  </a:cubicBezTo>
                  <a:cubicBezTo>
                    <a:pt x="348" y="539"/>
                    <a:pt x="348" y="538"/>
                    <a:pt x="348" y="537"/>
                  </a:cubicBezTo>
                  <a:cubicBezTo>
                    <a:pt x="348" y="536"/>
                    <a:pt x="348" y="535"/>
                    <a:pt x="348" y="533"/>
                  </a:cubicBezTo>
                  <a:cubicBezTo>
                    <a:pt x="348" y="531"/>
                    <a:pt x="348" y="531"/>
                    <a:pt x="348" y="529"/>
                  </a:cubicBezTo>
                  <a:cubicBezTo>
                    <a:pt x="349" y="527"/>
                    <a:pt x="349" y="527"/>
                    <a:pt x="349" y="526"/>
                  </a:cubicBezTo>
                  <a:cubicBezTo>
                    <a:pt x="348" y="524"/>
                    <a:pt x="349" y="524"/>
                    <a:pt x="349" y="522"/>
                  </a:cubicBezTo>
                  <a:cubicBezTo>
                    <a:pt x="348" y="520"/>
                    <a:pt x="348" y="520"/>
                    <a:pt x="347" y="518"/>
                  </a:cubicBezTo>
                  <a:cubicBezTo>
                    <a:pt x="347" y="517"/>
                    <a:pt x="347" y="512"/>
                    <a:pt x="347" y="512"/>
                  </a:cubicBezTo>
                  <a:cubicBezTo>
                    <a:pt x="347" y="512"/>
                    <a:pt x="347" y="510"/>
                    <a:pt x="346" y="509"/>
                  </a:cubicBezTo>
                  <a:cubicBezTo>
                    <a:pt x="346" y="507"/>
                    <a:pt x="346" y="506"/>
                    <a:pt x="346" y="505"/>
                  </a:cubicBezTo>
                  <a:cubicBezTo>
                    <a:pt x="346" y="502"/>
                    <a:pt x="346" y="502"/>
                    <a:pt x="346" y="502"/>
                  </a:cubicBezTo>
                  <a:cubicBezTo>
                    <a:pt x="346" y="501"/>
                    <a:pt x="347" y="500"/>
                    <a:pt x="347" y="498"/>
                  </a:cubicBezTo>
                  <a:cubicBezTo>
                    <a:pt x="347" y="497"/>
                    <a:pt x="347" y="496"/>
                    <a:pt x="347" y="495"/>
                  </a:cubicBezTo>
                  <a:cubicBezTo>
                    <a:pt x="347" y="494"/>
                    <a:pt x="347" y="493"/>
                    <a:pt x="346" y="491"/>
                  </a:cubicBezTo>
                  <a:cubicBezTo>
                    <a:pt x="346" y="490"/>
                    <a:pt x="346" y="489"/>
                    <a:pt x="346" y="488"/>
                  </a:cubicBezTo>
                  <a:cubicBezTo>
                    <a:pt x="346" y="487"/>
                    <a:pt x="346" y="485"/>
                    <a:pt x="346" y="484"/>
                  </a:cubicBezTo>
                  <a:cubicBezTo>
                    <a:pt x="346" y="482"/>
                    <a:pt x="346" y="481"/>
                    <a:pt x="346" y="479"/>
                  </a:cubicBezTo>
                  <a:cubicBezTo>
                    <a:pt x="346" y="478"/>
                    <a:pt x="346" y="479"/>
                    <a:pt x="346" y="477"/>
                  </a:cubicBezTo>
                  <a:cubicBezTo>
                    <a:pt x="345" y="476"/>
                    <a:pt x="345" y="475"/>
                    <a:pt x="344" y="474"/>
                  </a:cubicBezTo>
                  <a:cubicBezTo>
                    <a:pt x="343" y="473"/>
                    <a:pt x="343" y="473"/>
                    <a:pt x="343" y="472"/>
                  </a:cubicBezTo>
                  <a:cubicBezTo>
                    <a:pt x="343" y="470"/>
                    <a:pt x="343" y="470"/>
                    <a:pt x="343" y="465"/>
                  </a:cubicBezTo>
                  <a:cubicBezTo>
                    <a:pt x="343" y="461"/>
                    <a:pt x="343" y="462"/>
                    <a:pt x="343" y="460"/>
                  </a:cubicBezTo>
                  <a:cubicBezTo>
                    <a:pt x="343" y="457"/>
                    <a:pt x="340" y="452"/>
                    <a:pt x="340" y="452"/>
                  </a:cubicBezTo>
                  <a:cubicBezTo>
                    <a:pt x="340" y="452"/>
                    <a:pt x="341" y="451"/>
                    <a:pt x="340" y="450"/>
                  </a:cubicBezTo>
                  <a:cubicBezTo>
                    <a:pt x="340" y="449"/>
                    <a:pt x="340" y="447"/>
                    <a:pt x="339" y="447"/>
                  </a:cubicBezTo>
                  <a:cubicBezTo>
                    <a:pt x="339" y="446"/>
                    <a:pt x="339" y="445"/>
                    <a:pt x="339" y="444"/>
                  </a:cubicBezTo>
                  <a:cubicBezTo>
                    <a:pt x="338" y="443"/>
                    <a:pt x="338" y="440"/>
                    <a:pt x="338" y="439"/>
                  </a:cubicBezTo>
                  <a:cubicBezTo>
                    <a:pt x="337" y="437"/>
                    <a:pt x="337" y="435"/>
                    <a:pt x="337" y="435"/>
                  </a:cubicBezTo>
                  <a:cubicBezTo>
                    <a:pt x="337" y="434"/>
                    <a:pt x="337" y="433"/>
                    <a:pt x="337" y="432"/>
                  </a:cubicBezTo>
                  <a:cubicBezTo>
                    <a:pt x="336" y="431"/>
                    <a:pt x="337" y="430"/>
                    <a:pt x="337" y="429"/>
                  </a:cubicBezTo>
                  <a:cubicBezTo>
                    <a:pt x="337" y="428"/>
                    <a:pt x="335" y="427"/>
                    <a:pt x="335" y="427"/>
                  </a:cubicBezTo>
                  <a:cubicBezTo>
                    <a:pt x="335" y="427"/>
                    <a:pt x="334" y="424"/>
                    <a:pt x="334" y="424"/>
                  </a:cubicBezTo>
                  <a:cubicBezTo>
                    <a:pt x="333" y="423"/>
                    <a:pt x="334" y="422"/>
                    <a:pt x="333" y="421"/>
                  </a:cubicBezTo>
                  <a:cubicBezTo>
                    <a:pt x="333" y="420"/>
                    <a:pt x="333" y="419"/>
                    <a:pt x="333" y="418"/>
                  </a:cubicBezTo>
                  <a:cubicBezTo>
                    <a:pt x="332" y="417"/>
                    <a:pt x="332" y="417"/>
                    <a:pt x="331" y="416"/>
                  </a:cubicBezTo>
                  <a:cubicBezTo>
                    <a:pt x="330" y="415"/>
                    <a:pt x="331" y="415"/>
                    <a:pt x="330" y="413"/>
                  </a:cubicBezTo>
                  <a:cubicBezTo>
                    <a:pt x="330" y="412"/>
                    <a:pt x="330" y="412"/>
                    <a:pt x="330" y="410"/>
                  </a:cubicBezTo>
                  <a:cubicBezTo>
                    <a:pt x="330" y="409"/>
                    <a:pt x="330" y="409"/>
                    <a:pt x="329" y="408"/>
                  </a:cubicBezTo>
                  <a:cubicBezTo>
                    <a:pt x="329" y="408"/>
                    <a:pt x="330" y="405"/>
                    <a:pt x="330" y="405"/>
                  </a:cubicBezTo>
                  <a:cubicBezTo>
                    <a:pt x="330" y="405"/>
                    <a:pt x="331" y="407"/>
                    <a:pt x="331" y="408"/>
                  </a:cubicBezTo>
                  <a:cubicBezTo>
                    <a:pt x="332" y="408"/>
                    <a:pt x="332" y="409"/>
                    <a:pt x="332" y="409"/>
                  </a:cubicBezTo>
                  <a:cubicBezTo>
                    <a:pt x="332" y="410"/>
                    <a:pt x="332" y="411"/>
                    <a:pt x="332" y="411"/>
                  </a:cubicBezTo>
                  <a:cubicBezTo>
                    <a:pt x="332" y="412"/>
                    <a:pt x="332" y="413"/>
                    <a:pt x="333" y="415"/>
                  </a:cubicBezTo>
                  <a:cubicBezTo>
                    <a:pt x="333" y="416"/>
                    <a:pt x="333" y="415"/>
                    <a:pt x="334" y="416"/>
                  </a:cubicBezTo>
                  <a:cubicBezTo>
                    <a:pt x="334" y="417"/>
                    <a:pt x="334" y="416"/>
                    <a:pt x="334" y="417"/>
                  </a:cubicBezTo>
                  <a:cubicBezTo>
                    <a:pt x="334" y="418"/>
                    <a:pt x="334" y="418"/>
                    <a:pt x="334" y="420"/>
                  </a:cubicBezTo>
                  <a:cubicBezTo>
                    <a:pt x="335" y="421"/>
                    <a:pt x="335" y="421"/>
                    <a:pt x="336" y="422"/>
                  </a:cubicBezTo>
                  <a:cubicBezTo>
                    <a:pt x="336" y="423"/>
                    <a:pt x="337" y="425"/>
                    <a:pt x="337" y="425"/>
                  </a:cubicBezTo>
                  <a:cubicBezTo>
                    <a:pt x="337" y="425"/>
                    <a:pt x="338" y="425"/>
                    <a:pt x="338" y="424"/>
                  </a:cubicBezTo>
                  <a:cubicBezTo>
                    <a:pt x="338" y="423"/>
                    <a:pt x="338" y="422"/>
                    <a:pt x="338" y="421"/>
                  </a:cubicBezTo>
                  <a:cubicBezTo>
                    <a:pt x="338" y="420"/>
                    <a:pt x="338" y="419"/>
                    <a:pt x="337" y="417"/>
                  </a:cubicBezTo>
                  <a:cubicBezTo>
                    <a:pt x="337" y="416"/>
                    <a:pt x="338" y="413"/>
                    <a:pt x="338" y="413"/>
                  </a:cubicBezTo>
                  <a:cubicBezTo>
                    <a:pt x="338" y="413"/>
                    <a:pt x="339" y="417"/>
                    <a:pt x="339" y="418"/>
                  </a:cubicBezTo>
                  <a:cubicBezTo>
                    <a:pt x="339" y="419"/>
                    <a:pt x="339" y="420"/>
                    <a:pt x="339" y="421"/>
                  </a:cubicBezTo>
                  <a:cubicBezTo>
                    <a:pt x="340" y="422"/>
                    <a:pt x="340" y="423"/>
                    <a:pt x="340" y="423"/>
                  </a:cubicBezTo>
                  <a:cubicBezTo>
                    <a:pt x="340" y="423"/>
                    <a:pt x="341" y="424"/>
                    <a:pt x="341" y="426"/>
                  </a:cubicBezTo>
                  <a:cubicBezTo>
                    <a:pt x="341" y="427"/>
                    <a:pt x="341" y="427"/>
                    <a:pt x="342" y="428"/>
                  </a:cubicBezTo>
                  <a:cubicBezTo>
                    <a:pt x="343" y="429"/>
                    <a:pt x="343" y="430"/>
                    <a:pt x="343" y="431"/>
                  </a:cubicBezTo>
                  <a:cubicBezTo>
                    <a:pt x="344" y="432"/>
                    <a:pt x="344" y="433"/>
                    <a:pt x="344" y="434"/>
                  </a:cubicBezTo>
                  <a:cubicBezTo>
                    <a:pt x="344" y="436"/>
                    <a:pt x="344" y="437"/>
                    <a:pt x="345" y="438"/>
                  </a:cubicBezTo>
                  <a:cubicBezTo>
                    <a:pt x="346" y="440"/>
                    <a:pt x="345" y="441"/>
                    <a:pt x="345" y="442"/>
                  </a:cubicBezTo>
                  <a:cubicBezTo>
                    <a:pt x="345" y="444"/>
                    <a:pt x="346" y="445"/>
                    <a:pt x="346" y="446"/>
                  </a:cubicBezTo>
                  <a:cubicBezTo>
                    <a:pt x="347" y="447"/>
                    <a:pt x="347" y="449"/>
                    <a:pt x="347" y="451"/>
                  </a:cubicBezTo>
                  <a:cubicBezTo>
                    <a:pt x="348" y="452"/>
                    <a:pt x="346" y="455"/>
                    <a:pt x="347" y="456"/>
                  </a:cubicBezTo>
                  <a:cubicBezTo>
                    <a:pt x="348" y="457"/>
                    <a:pt x="349" y="460"/>
                    <a:pt x="350" y="461"/>
                  </a:cubicBezTo>
                  <a:cubicBezTo>
                    <a:pt x="350" y="463"/>
                    <a:pt x="350" y="465"/>
                    <a:pt x="351" y="466"/>
                  </a:cubicBezTo>
                  <a:cubicBezTo>
                    <a:pt x="352" y="468"/>
                    <a:pt x="353" y="471"/>
                    <a:pt x="353" y="471"/>
                  </a:cubicBezTo>
                  <a:cubicBezTo>
                    <a:pt x="353" y="471"/>
                    <a:pt x="353" y="478"/>
                    <a:pt x="353" y="481"/>
                  </a:cubicBezTo>
                  <a:cubicBezTo>
                    <a:pt x="353" y="484"/>
                    <a:pt x="352" y="488"/>
                    <a:pt x="352" y="490"/>
                  </a:cubicBezTo>
                  <a:cubicBezTo>
                    <a:pt x="352" y="491"/>
                    <a:pt x="353" y="493"/>
                    <a:pt x="353" y="494"/>
                  </a:cubicBezTo>
                  <a:cubicBezTo>
                    <a:pt x="354" y="496"/>
                    <a:pt x="355" y="499"/>
                    <a:pt x="355" y="501"/>
                  </a:cubicBezTo>
                  <a:cubicBezTo>
                    <a:pt x="356" y="503"/>
                    <a:pt x="355" y="510"/>
                    <a:pt x="355" y="510"/>
                  </a:cubicBezTo>
                  <a:cubicBezTo>
                    <a:pt x="355" y="510"/>
                    <a:pt x="356" y="515"/>
                    <a:pt x="356" y="518"/>
                  </a:cubicBezTo>
                  <a:cubicBezTo>
                    <a:pt x="355" y="521"/>
                    <a:pt x="356" y="523"/>
                    <a:pt x="355" y="525"/>
                  </a:cubicBezTo>
                  <a:cubicBezTo>
                    <a:pt x="354" y="527"/>
                    <a:pt x="356" y="530"/>
                    <a:pt x="355" y="532"/>
                  </a:cubicBezTo>
                  <a:cubicBezTo>
                    <a:pt x="355" y="535"/>
                    <a:pt x="356" y="536"/>
                    <a:pt x="355" y="538"/>
                  </a:cubicBezTo>
                  <a:cubicBezTo>
                    <a:pt x="355" y="541"/>
                    <a:pt x="356" y="543"/>
                    <a:pt x="356" y="546"/>
                  </a:cubicBezTo>
                  <a:cubicBezTo>
                    <a:pt x="356" y="549"/>
                    <a:pt x="355" y="551"/>
                    <a:pt x="355" y="552"/>
                  </a:cubicBezTo>
                  <a:cubicBezTo>
                    <a:pt x="355" y="554"/>
                    <a:pt x="354" y="557"/>
                    <a:pt x="354" y="558"/>
                  </a:cubicBezTo>
                  <a:cubicBezTo>
                    <a:pt x="354" y="559"/>
                    <a:pt x="354" y="565"/>
                    <a:pt x="355" y="566"/>
                  </a:cubicBezTo>
                  <a:cubicBezTo>
                    <a:pt x="356" y="567"/>
                    <a:pt x="355" y="566"/>
                    <a:pt x="357" y="561"/>
                  </a:cubicBezTo>
                  <a:cubicBezTo>
                    <a:pt x="358" y="559"/>
                    <a:pt x="357" y="561"/>
                    <a:pt x="360" y="558"/>
                  </a:cubicBezTo>
                  <a:cubicBezTo>
                    <a:pt x="362" y="555"/>
                    <a:pt x="360" y="558"/>
                    <a:pt x="362" y="555"/>
                  </a:cubicBezTo>
                  <a:cubicBezTo>
                    <a:pt x="363" y="554"/>
                    <a:pt x="363" y="554"/>
                    <a:pt x="364" y="551"/>
                  </a:cubicBezTo>
                  <a:cubicBezTo>
                    <a:pt x="365" y="549"/>
                    <a:pt x="365" y="549"/>
                    <a:pt x="365" y="548"/>
                  </a:cubicBezTo>
                  <a:cubicBezTo>
                    <a:pt x="365" y="547"/>
                    <a:pt x="365" y="546"/>
                    <a:pt x="366" y="546"/>
                  </a:cubicBezTo>
                  <a:cubicBezTo>
                    <a:pt x="371" y="517"/>
                    <a:pt x="373" y="488"/>
                    <a:pt x="373" y="458"/>
                  </a:cubicBezTo>
                  <a:cubicBezTo>
                    <a:pt x="373" y="452"/>
                    <a:pt x="373" y="447"/>
                    <a:pt x="373" y="442"/>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45" name="Freeform 124"/>
            <p:cNvSpPr/>
            <p:nvPr/>
          </p:nvSpPr>
          <p:spPr bwMode="auto">
            <a:xfrm>
              <a:off x="3785812" y="3070149"/>
              <a:ext cx="25092" cy="38936"/>
            </a:xfrm>
            <a:custGeom>
              <a:avLst/>
              <a:gdLst>
                <a:gd name="T0" fmla="*/ 1 w 12"/>
                <a:gd name="T1" fmla="*/ 11 h 19"/>
                <a:gd name="T2" fmla="*/ 2 w 12"/>
                <a:gd name="T3" fmla="*/ 10 h 19"/>
                <a:gd name="T4" fmla="*/ 2 w 12"/>
                <a:gd name="T5" fmla="*/ 8 h 19"/>
                <a:gd name="T6" fmla="*/ 4 w 12"/>
                <a:gd name="T7" fmla="*/ 6 h 19"/>
                <a:gd name="T8" fmla="*/ 6 w 12"/>
                <a:gd name="T9" fmla="*/ 3 h 19"/>
                <a:gd name="T10" fmla="*/ 9 w 12"/>
                <a:gd name="T11" fmla="*/ 0 h 19"/>
                <a:gd name="T12" fmla="*/ 8 w 12"/>
                <a:gd name="T13" fmla="*/ 4 h 19"/>
                <a:gd name="T14" fmla="*/ 7 w 12"/>
                <a:gd name="T15" fmla="*/ 6 h 19"/>
                <a:gd name="T16" fmla="*/ 8 w 12"/>
                <a:gd name="T17" fmla="*/ 7 h 19"/>
                <a:gd name="T18" fmla="*/ 9 w 12"/>
                <a:gd name="T19" fmla="*/ 9 h 19"/>
                <a:gd name="T20" fmla="*/ 9 w 12"/>
                <a:gd name="T21" fmla="*/ 12 h 19"/>
                <a:gd name="T22" fmla="*/ 11 w 12"/>
                <a:gd name="T23" fmla="*/ 16 h 19"/>
                <a:gd name="T24" fmla="*/ 11 w 12"/>
                <a:gd name="T25" fmla="*/ 18 h 19"/>
                <a:gd name="T26" fmla="*/ 8 w 12"/>
                <a:gd name="T27" fmla="*/ 18 h 19"/>
                <a:gd name="T28" fmla="*/ 6 w 12"/>
                <a:gd name="T29" fmla="*/ 19 h 19"/>
                <a:gd name="T30" fmla="*/ 5 w 12"/>
                <a:gd name="T31" fmla="*/ 17 h 19"/>
                <a:gd name="T32" fmla="*/ 3 w 12"/>
                <a:gd name="T33" fmla="*/ 15 h 19"/>
                <a:gd name="T34" fmla="*/ 1 w 12"/>
                <a:gd name="T35" fmla="*/ 12 h 19"/>
                <a:gd name="T36" fmla="*/ 1 w 12"/>
                <a:gd name="T3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9">
                  <a:moveTo>
                    <a:pt x="1" y="11"/>
                  </a:moveTo>
                  <a:cubicBezTo>
                    <a:pt x="1" y="11"/>
                    <a:pt x="1" y="11"/>
                    <a:pt x="2" y="10"/>
                  </a:cubicBezTo>
                  <a:cubicBezTo>
                    <a:pt x="2" y="9"/>
                    <a:pt x="1" y="9"/>
                    <a:pt x="2" y="8"/>
                  </a:cubicBezTo>
                  <a:cubicBezTo>
                    <a:pt x="3" y="7"/>
                    <a:pt x="3" y="7"/>
                    <a:pt x="4" y="6"/>
                  </a:cubicBezTo>
                  <a:cubicBezTo>
                    <a:pt x="5" y="5"/>
                    <a:pt x="5" y="4"/>
                    <a:pt x="6" y="3"/>
                  </a:cubicBezTo>
                  <a:cubicBezTo>
                    <a:pt x="7" y="2"/>
                    <a:pt x="8" y="0"/>
                    <a:pt x="9" y="0"/>
                  </a:cubicBezTo>
                  <a:cubicBezTo>
                    <a:pt x="10" y="0"/>
                    <a:pt x="8" y="2"/>
                    <a:pt x="8" y="4"/>
                  </a:cubicBezTo>
                  <a:cubicBezTo>
                    <a:pt x="8" y="5"/>
                    <a:pt x="7" y="5"/>
                    <a:pt x="7" y="6"/>
                  </a:cubicBezTo>
                  <a:cubicBezTo>
                    <a:pt x="7" y="7"/>
                    <a:pt x="7" y="7"/>
                    <a:pt x="8" y="7"/>
                  </a:cubicBezTo>
                  <a:cubicBezTo>
                    <a:pt x="9" y="8"/>
                    <a:pt x="9" y="8"/>
                    <a:pt x="9" y="9"/>
                  </a:cubicBezTo>
                  <a:cubicBezTo>
                    <a:pt x="10" y="10"/>
                    <a:pt x="9" y="10"/>
                    <a:pt x="9" y="12"/>
                  </a:cubicBezTo>
                  <a:cubicBezTo>
                    <a:pt x="9" y="13"/>
                    <a:pt x="10" y="15"/>
                    <a:pt x="11" y="16"/>
                  </a:cubicBezTo>
                  <a:cubicBezTo>
                    <a:pt x="12" y="18"/>
                    <a:pt x="11" y="17"/>
                    <a:pt x="11" y="18"/>
                  </a:cubicBezTo>
                  <a:cubicBezTo>
                    <a:pt x="10" y="18"/>
                    <a:pt x="9" y="18"/>
                    <a:pt x="8" y="18"/>
                  </a:cubicBezTo>
                  <a:cubicBezTo>
                    <a:pt x="7" y="18"/>
                    <a:pt x="7" y="19"/>
                    <a:pt x="6" y="19"/>
                  </a:cubicBezTo>
                  <a:cubicBezTo>
                    <a:pt x="6" y="18"/>
                    <a:pt x="5" y="18"/>
                    <a:pt x="5" y="17"/>
                  </a:cubicBezTo>
                  <a:cubicBezTo>
                    <a:pt x="4" y="17"/>
                    <a:pt x="3" y="16"/>
                    <a:pt x="3" y="15"/>
                  </a:cubicBezTo>
                  <a:cubicBezTo>
                    <a:pt x="3" y="14"/>
                    <a:pt x="1" y="12"/>
                    <a:pt x="1" y="12"/>
                  </a:cubicBezTo>
                  <a:cubicBezTo>
                    <a:pt x="1" y="12"/>
                    <a:pt x="0" y="12"/>
                    <a:pt x="1" y="11"/>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46" name="Freeform 125"/>
            <p:cNvSpPr/>
            <p:nvPr/>
          </p:nvSpPr>
          <p:spPr bwMode="auto">
            <a:xfrm>
              <a:off x="3751202" y="3078801"/>
              <a:ext cx="104695" cy="115944"/>
            </a:xfrm>
            <a:custGeom>
              <a:avLst/>
              <a:gdLst>
                <a:gd name="T0" fmla="*/ 49 w 51"/>
                <a:gd name="T1" fmla="*/ 55 h 57"/>
                <a:gd name="T2" fmla="*/ 47 w 51"/>
                <a:gd name="T3" fmla="*/ 56 h 57"/>
                <a:gd name="T4" fmla="*/ 44 w 51"/>
                <a:gd name="T5" fmla="*/ 57 h 57"/>
                <a:gd name="T6" fmla="*/ 41 w 51"/>
                <a:gd name="T7" fmla="*/ 55 h 57"/>
                <a:gd name="T8" fmla="*/ 38 w 51"/>
                <a:gd name="T9" fmla="*/ 54 h 57"/>
                <a:gd name="T10" fmla="*/ 36 w 51"/>
                <a:gd name="T11" fmla="*/ 51 h 57"/>
                <a:gd name="T12" fmla="*/ 34 w 51"/>
                <a:gd name="T13" fmla="*/ 49 h 57"/>
                <a:gd name="T14" fmla="*/ 32 w 51"/>
                <a:gd name="T15" fmla="*/ 47 h 57"/>
                <a:gd name="T16" fmla="*/ 28 w 51"/>
                <a:gd name="T17" fmla="*/ 47 h 57"/>
                <a:gd name="T18" fmla="*/ 25 w 51"/>
                <a:gd name="T19" fmla="*/ 48 h 57"/>
                <a:gd name="T20" fmla="*/ 24 w 51"/>
                <a:gd name="T21" fmla="*/ 50 h 57"/>
                <a:gd name="T22" fmla="*/ 22 w 51"/>
                <a:gd name="T23" fmla="*/ 53 h 57"/>
                <a:gd name="T24" fmla="*/ 20 w 51"/>
                <a:gd name="T25" fmla="*/ 56 h 57"/>
                <a:gd name="T26" fmla="*/ 15 w 51"/>
                <a:gd name="T27" fmla="*/ 55 h 57"/>
                <a:gd name="T28" fmla="*/ 12 w 51"/>
                <a:gd name="T29" fmla="*/ 54 h 57"/>
                <a:gd name="T30" fmla="*/ 10 w 51"/>
                <a:gd name="T31" fmla="*/ 52 h 57"/>
                <a:gd name="T32" fmla="*/ 8 w 51"/>
                <a:gd name="T33" fmla="*/ 48 h 57"/>
                <a:gd name="T34" fmla="*/ 7 w 51"/>
                <a:gd name="T35" fmla="*/ 45 h 57"/>
                <a:gd name="T36" fmla="*/ 5 w 51"/>
                <a:gd name="T37" fmla="*/ 43 h 57"/>
                <a:gd name="T38" fmla="*/ 5 w 51"/>
                <a:gd name="T39" fmla="*/ 40 h 57"/>
                <a:gd name="T40" fmla="*/ 4 w 51"/>
                <a:gd name="T41" fmla="*/ 35 h 57"/>
                <a:gd name="T42" fmla="*/ 5 w 51"/>
                <a:gd name="T43" fmla="*/ 30 h 57"/>
                <a:gd name="T44" fmla="*/ 3 w 51"/>
                <a:gd name="T45" fmla="*/ 25 h 57"/>
                <a:gd name="T46" fmla="*/ 2 w 51"/>
                <a:gd name="T47" fmla="*/ 21 h 57"/>
                <a:gd name="T48" fmla="*/ 5 w 51"/>
                <a:gd name="T49" fmla="*/ 20 h 57"/>
                <a:gd name="T50" fmla="*/ 5 w 51"/>
                <a:gd name="T51" fmla="*/ 16 h 57"/>
                <a:gd name="T52" fmla="*/ 3 w 51"/>
                <a:gd name="T53" fmla="*/ 12 h 57"/>
                <a:gd name="T54" fmla="*/ 3 w 51"/>
                <a:gd name="T55" fmla="*/ 10 h 57"/>
                <a:gd name="T56" fmla="*/ 4 w 51"/>
                <a:gd name="T57" fmla="*/ 5 h 57"/>
                <a:gd name="T58" fmla="*/ 6 w 51"/>
                <a:gd name="T59" fmla="*/ 1 h 57"/>
                <a:gd name="T60" fmla="*/ 8 w 51"/>
                <a:gd name="T61" fmla="*/ 4 h 57"/>
                <a:gd name="T62" fmla="*/ 11 w 51"/>
                <a:gd name="T63" fmla="*/ 7 h 57"/>
                <a:gd name="T64" fmla="*/ 14 w 51"/>
                <a:gd name="T65" fmla="*/ 7 h 57"/>
                <a:gd name="T66" fmla="*/ 14 w 51"/>
                <a:gd name="T67" fmla="*/ 11 h 57"/>
                <a:gd name="T68" fmla="*/ 13 w 51"/>
                <a:gd name="T69" fmla="*/ 14 h 57"/>
                <a:gd name="T70" fmla="*/ 17 w 51"/>
                <a:gd name="T71" fmla="*/ 16 h 57"/>
                <a:gd name="T72" fmla="*/ 19 w 51"/>
                <a:gd name="T73" fmla="*/ 22 h 57"/>
                <a:gd name="T74" fmla="*/ 23 w 51"/>
                <a:gd name="T75" fmla="*/ 24 h 57"/>
                <a:gd name="T76" fmla="*/ 23 w 51"/>
                <a:gd name="T77" fmla="*/ 19 h 57"/>
                <a:gd name="T78" fmla="*/ 26 w 51"/>
                <a:gd name="T79" fmla="*/ 17 h 57"/>
                <a:gd name="T80" fmla="*/ 29 w 51"/>
                <a:gd name="T81" fmla="*/ 19 h 57"/>
                <a:gd name="T82" fmla="*/ 32 w 51"/>
                <a:gd name="T83" fmla="*/ 23 h 57"/>
                <a:gd name="T84" fmla="*/ 37 w 51"/>
                <a:gd name="T85" fmla="*/ 27 h 57"/>
                <a:gd name="T86" fmla="*/ 39 w 51"/>
                <a:gd name="T87" fmla="*/ 32 h 57"/>
                <a:gd name="T88" fmla="*/ 43 w 51"/>
                <a:gd name="T89" fmla="*/ 36 h 57"/>
                <a:gd name="T90" fmla="*/ 48 w 51"/>
                <a:gd name="T91" fmla="*/ 44 h 57"/>
                <a:gd name="T92" fmla="*/ 50 w 51"/>
                <a:gd name="T93" fmla="*/ 48 h 57"/>
                <a:gd name="T94" fmla="*/ 50 w 51"/>
                <a:gd name="T95" fmla="*/ 5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 h="57">
                  <a:moveTo>
                    <a:pt x="50" y="53"/>
                  </a:moveTo>
                  <a:cubicBezTo>
                    <a:pt x="50" y="54"/>
                    <a:pt x="50" y="54"/>
                    <a:pt x="49" y="55"/>
                  </a:cubicBezTo>
                  <a:cubicBezTo>
                    <a:pt x="49" y="56"/>
                    <a:pt x="50" y="56"/>
                    <a:pt x="49" y="56"/>
                  </a:cubicBezTo>
                  <a:cubicBezTo>
                    <a:pt x="48" y="56"/>
                    <a:pt x="47" y="56"/>
                    <a:pt x="47" y="56"/>
                  </a:cubicBezTo>
                  <a:cubicBezTo>
                    <a:pt x="46" y="56"/>
                    <a:pt x="45" y="55"/>
                    <a:pt x="45" y="56"/>
                  </a:cubicBezTo>
                  <a:cubicBezTo>
                    <a:pt x="44" y="57"/>
                    <a:pt x="44" y="57"/>
                    <a:pt x="44" y="57"/>
                  </a:cubicBezTo>
                  <a:cubicBezTo>
                    <a:pt x="43" y="57"/>
                    <a:pt x="42" y="57"/>
                    <a:pt x="42" y="57"/>
                  </a:cubicBezTo>
                  <a:cubicBezTo>
                    <a:pt x="42" y="56"/>
                    <a:pt x="41" y="56"/>
                    <a:pt x="41" y="55"/>
                  </a:cubicBezTo>
                  <a:cubicBezTo>
                    <a:pt x="41" y="55"/>
                    <a:pt x="41" y="55"/>
                    <a:pt x="40" y="54"/>
                  </a:cubicBezTo>
                  <a:cubicBezTo>
                    <a:pt x="39" y="54"/>
                    <a:pt x="38" y="54"/>
                    <a:pt x="38" y="54"/>
                  </a:cubicBezTo>
                  <a:cubicBezTo>
                    <a:pt x="38" y="53"/>
                    <a:pt x="38" y="53"/>
                    <a:pt x="38" y="52"/>
                  </a:cubicBezTo>
                  <a:cubicBezTo>
                    <a:pt x="37" y="51"/>
                    <a:pt x="37" y="52"/>
                    <a:pt x="36" y="51"/>
                  </a:cubicBezTo>
                  <a:cubicBezTo>
                    <a:pt x="36" y="51"/>
                    <a:pt x="36" y="50"/>
                    <a:pt x="35" y="50"/>
                  </a:cubicBezTo>
                  <a:cubicBezTo>
                    <a:pt x="35" y="50"/>
                    <a:pt x="34" y="50"/>
                    <a:pt x="34" y="49"/>
                  </a:cubicBezTo>
                  <a:cubicBezTo>
                    <a:pt x="33" y="48"/>
                    <a:pt x="33" y="48"/>
                    <a:pt x="33" y="48"/>
                  </a:cubicBezTo>
                  <a:cubicBezTo>
                    <a:pt x="33" y="48"/>
                    <a:pt x="33" y="47"/>
                    <a:pt x="32" y="47"/>
                  </a:cubicBezTo>
                  <a:cubicBezTo>
                    <a:pt x="31" y="46"/>
                    <a:pt x="31" y="46"/>
                    <a:pt x="30" y="46"/>
                  </a:cubicBezTo>
                  <a:cubicBezTo>
                    <a:pt x="29" y="46"/>
                    <a:pt x="29" y="47"/>
                    <a:pt x="28" y="47"/>
                  </a:cubicBezTo>
                  <a:cubicBezTo>
                    <a:pt x="27" y="47"/>
                    <a:pt x="27" y="47"/>
                    <a:pt x="26" y="47"/>
                  </a:cubicBezTo>
                  <a:cubicBezTo>
                    <a:pt x="25" y="47"/>
                    <a:pt x="25" y="47"/>
                    <a:pt x="25" y="48"/>
                  </a:cubicBezTo>
                  <a:cubicBezTo>
                    <a:pt x="25" y="48"/>
                    <a:pt x="24" y="48"/>
                    <a:pt x="24" y="49"/>
                  </a:cubicBezTo>
                  <a:cubicBezTo>
                    <a:pt x="24" y="50"/>
                    <a:pt x="24" y="50"/>
                    <a:pt x="24" y="50"/>
                  </a:cubicBezTo>
                  <a:cubicBezTo>
                    <a:pt x="23" y="51"/>
                    <a:pt x="22" y="51"/>
                    <a:pt x="22" y="52"/>
                  </a:cubicBezTo>
                  <a:cubicBezTo>
                    <a:pt x="23" y="53"/>
                    <a:pt x="23" y="53"/>
                    <a:pt x="22" y="53"/>
                  </a:cubicBezTo>
                  <a:cubicBezTo>
                    <a:pt x="22" y="54"/>
                    <a:pt x="23" y="53"/>
                    <a:pt x="22" y="54"/>
                  </a:cubicBezTo>
                  <a:cubicBezTo>
                    <a:pt x="21" y="55"/>
                    <a:pt x="20" y="56"/>
                    <a:pt x="20" y="56"/>
                  </a:cubicBezTo>
                  <a:cubicBezTo>
                    <a:pt x="20" y="56"/>
                    <a:pt x="18" y="55"/>
                    <a:pt x="17" y="55"/>
                  </a:cubicBezTo>
                  <a:cubicBezTo>
                    <a:pt x="16" y="55"/>
                    <a:pt x="16" y="56"/>
                    <a:pt x="15" y="55"/>
                  </a:cubicBezTo>
                  <a:cubicBezTo>
                    <a:pt x="14" y="55"/>
                    <a:pt x="14" y="55"/>
                    <a:pt x="13" y="54"/>
                  </a:cubicBezTo>
                  <a:cubicBezTo>
                    <a:pt x="12" y="54"/>
                    <a:pt x="12" y="54"/>
                    <a:pt x="12" y="54"/>
                  </a:cubicBezTo>
                  <a:cubicBezTo>
                    <a:pt x="11" y="53"/>
                    <a:pt x="11" y="53"/>
                    <a:pt x="10" y="53"/>
                  </a:cubicBezTo>
                  <a:cubicBezTo>
                    <a:pt x="10" y="52"/>
                    <a:pt x="10" y="53"/>
                    <a:pt x="10" y="52"/>
                  </a:cubicBezTo>
                  <a:cubicBezTo>
                    <a:pt x="9" y="51"/>
                    <a:pt x="9" y="51"/>
                    <a:pt x="9" y="50"/>
                  </a:cubicBezTo>
                  <a:cubicBezTo>
                    <a:pt x="9" y="49"/>
                    <a:pt x="9" y="49"/>
                    <a:pt x="8" y="48"/>
                  </a:cubicBezTo>
                  <a:cubicBezTo>
                    <a:pt x="8" y="47"/>
                    <a:pt x="8" y="47"/>
                    <a:pt x="7" y="46"/>
                  </a:cubicBezTo>
                  <a:cubicBezTo>
                    <a:pt x="7" y="46"/>
                    <a:pt x="7" y="45"/>
                    <a:pt x="7" y="45"/>
                  </a:cubicBezTo>
                  <a:cubicBezTo>
                    <a:pt x="7" y="45"/>
                    <a:pt x="6" y="44"/>
                    <a:pt x="6" y="43"/>
                  </a:cubicBezTo>
                  <a:cubicBezTo>
                    <a:pt x="5" y="43"/>
                    <a:pt x="5" y="44"/>
                    <a:pt x="5" y="43"/>
                  </a:cubicBezTo>
                  <a:cubicBezTo>
                    <a:pt x="4" y="42"/>
                    <a:pt x="4" y="42"/>
                    <a:pt x="4" y="41"/>
                  </a:cubicBezTo>
                  <a:cubicBezTo>
                    <a:pt x="4" y="41"/>
                    <a:pt x="4" y="41"/>
                    <a:pt x="5" y="40"/>
                  </a:cubicBezTo>
                  <a:cubicBezTo>
                    <a:pt x="5" y="39"/>
                    <a:pt x="6" y="39"/>
                    <a:pt x="5" y="38"/>
                  </a:cubicBezTo>
                  <a:cubicBezTo>
                    <a:pt x="5" y="37"/>
                    <a:pt x="4" y="36"/>
                    <a:pt x="4" y="35"/>
                  </a:cubicBezTo>
                  <a:cubicBezTo>
                    <a:pt x="4" y="34"/>
                    <a:pt x="5" y="34"/>
                    <a:pt x="5" y="33"/>
                  </a:cubicBezTo>
                  <a:cubicBezTo>
                    <a:pt x="5" y="32"/>
                    <a:pt x="5" y="32"/>
                    <a:pt x="5" y="30"/>
                  </a:cubicBezTo>
                  <a:cubicBezTo>
                    <a:pt x="5" y="28"/>
                    <a:pt x="5" y="28"/>
                    <a:pt x="4" y="27"/>
                  </a:cubicBezTo>
                  <a:cubicBezTo>
                    <a:pt x="3" y="26"/>
                    <a:pt x="3" y="26"/>
                    <a:pt x="3" y="25"/>
                  </a:cubicBezTo>
                  <a:cubicBezTo>
                    <a:pt x="3" y="24"/>
                    <a:pt x="4" y="23"/>
                    <a:pt x="3" y="23"/>
                  </a:cubicBezTo>
                  <a:cubicBezTo>
                    <a:pt x="2" y="22"/>
                    <a:pt x="2" y="22"/>
                    <a:pt x="2" y="21"/>
                  </a:cubicBezTo>
                  <a:cubicBezTo>
                    <a:pt x="2" y="20"/>
                    <a:pt x="2" y="19"/>
                    <a:pt x="3" y="19"/>
                  </a:cubicBezTo>
                  <a:cubicBezTo>
                    <a:pt x="3" y="20"/>
                    <a:pt x="4" y="21"/>
                    <a:pt x="5" y="20"/>
                  </a:cubicBezTo>
                  <a:cubicBezTo>
                    <a:pt x="5" y="20"/>
                    <a:pt x="5" y="20"/>
                    <a:pt x="5" y="19"/>
                  </a:cubicBezTo>
                  <a:cubicBezTo>
                    <a:pt x="5" y="17"/>
                    <a:pt x="5" y="16"/>
                    <a:pt x="5" y="16"/>
                  </a:cubicBezTo>
                  <a:cubicBezTo>
                    <a:pt x="5" y="16"/>
                    <a:pt x="5" y="13"/>
                    <a:pt x="5" y="13"/>
                  </a:cubicBezTo>
                  <a:cubicBezTo>
                    <a:pt x="4" y="13"/>
                    <a:pt x="3" y="13"/>
                    <a:pt x="3" y="12"/>
                  </a:cubicBezTo>
                  <a:cubicBezTo>
                    <a:pt x="2" y="12"/>
                    <a:pt x="0" y="11"/>
                    <a:pt x="1" y="11"/>
                  </a:cubicBezTo>
                  <a:cubicBezTo>
                    <a:pt x="2" y="11"/>
                    <a:pt x="3" y="11"/>
                    <a:pt x="3" y="10"/>
                  </a:cubicBezTo>
                  <a:cubicBezTo>
                    <a:pt x="3" y="9"/>
                    <a:pt x="3" y="9"/>
                    <a:pt x="3" y="8"/>
                  </a:cubicBezTo>
                  <a:cubicBezTo>
                    <a:pt x="3" y="6"/>
                    <a:pt x="4" y="7"/>
                    <a:pt x="4" y="5"/>
                  </a:cubicBezTo>
                  <a:cubicBezTo>
                    <a:pt x="4" y="3"/>
                    <a:pt x="4" y="2"/>
                    <a:pt x="4" y="2"/>
                  </a:cubicBezTo>
                  <a:cubicBezTo>
                    <a:pt x="5" y="1"/>
                    <a:pt x="5" y="1"/>
                    <a:pt x="6" y="1"/>
                  </a:cubicBezTo>
                  <a:cubicBezTo>
                    <a:pt x="6" y="1"/>
                    <a:pt x="7" y="0"/>
                    <a:pt x="7" y="1"/>
                  </a:cubicBezTo>
                  <a:cubicBezTo>
                    <a:pt x="7" y="3"/>
                    <a:pt x="8" y="3"/>
                    <a:pt x="8" y="4"/>
                  </a:cubicBezTo>
                  <a:cubicBezTo>
                    <a:pt x="8" y="6"/>
                    <a:pt x="9" y="6"/>
                    <a:pt x="9" y="6"/>
                  </a:cubicBezTo>
                  <a:cubicBezTo>
                    <a:pt x="10" y="7"/>
                    <a:pt x="10" y="7"/>
                    <a:pt x="11" y="7"/>
                  </a:cubicBezTo>
                  <a:cubicBezTo>
                    <a:pt x="12" y="6"/>
                    <a:pt x="12" y="6"/>
                    <a:pt x="13" y="6"/>
                  </a:cubicBezTo>
                  <a:cubicBezTo>
                    <a:pt x="13" y="6"/>
                    <a:pt x="14" y="6"/>
                    <a:pt x="14" y="7"/>
                  </a:cubicBezTo>
                  <a:cubicBezTo>
                    <a:pt x="14" y="7"/>
                    <a:pt x="15" y="7"/>
                    <a:pt x="14" y="9"/>
                  </a:cubicBezTo>
                  <a:cubicBezTo>
                    <a:pt x="14" y="10"/>
                    <a:pt x="14" y="10"/>
                    <a:pt x="14" y="11"/>
                  </a:cubicBezTo>
                  <a:cubicBezTo>
                    <a:pt x="13" y="11"/>
                    <a:pt x="13" y="11"/>
                    <a:pt x="13" y="12"/>
                  </a:cubicBezTo>
                  <a:cubicBezTo>
                    <a:pt x="13" y="13"/>
                    <a:pt x="12" y="14"/>
                    <a:pt x="13" y="14"/>
                  </a:cubicBezTo>
                  <a:cubicBezTo>
                    <a:pt x="14" y="14"/>
                    <a:pt x="15" y="15"/>
                    <a:pt x="16" y="15"/>
                  </a:cubicBezTo>
                  <a:cubicBezTo>
                    <a:pt x="16" y="15"/>
                    <a:pt x="18" y="15"/>
                    <a:pt x="17" y="16"/>
                  </a:cubicBezTo>
                  <a:cubicBezTo>
                    <a:pt x="17" y="17"/>
                    <a:pt x="18" y="18"/>
                    <a:pt x="18" y="19"/>
                  </a:cubicBezTo>
                  <a:cubicBezTo>
                    <a:pt x="18" y="20"/>
                    <a:pt x="19" y="21"/>
                    <a:pt x="19" y="22"/>
                  </a:cubicBezTo>
                  <a:cubicBezTo>
                    <a:pt x="19" y="23"/>
                    <a:pt x="20" y="24"/>
                    <a:pt x="20" y="24"/>
                  </a:cubicBezTo>
                  <a:cubicBezTo>
                    <a:pt x="21" y="25"/>
                    <a:pt x="23" y="25"/>
                    <a:pt x="23" y="24"/>
                  </a:cubicBezTo>
                  <a:cubicBezTo>
                    <a:pt x="23" y="23"/>
                    <a:pt x="22" y="22"/>
                    <a:pt x="22" y="21"/>
                  </a:cubicBezTo>
                  <a:cubicBezTo>
                    <a:pt x="23" y="20"/>
                    <a:pt x="23" y="19"/>
                    <a:pt x="23" y="19"/>
                  </a:cubicBezTo>
                  <a:cubicBezTo>
                    <a:pt x="24" y="19"/>
                    <a:pt x="24" y="19"/>
                    <a:pt x="24" y="19"/>
                  </a:cubicBezTo>
                  <a:cubicBezTo>
                    <a:pt x="26" y="17"/>
                    <a:pt x="26" y="17"/>
                    <a:pt x="26" y="17"/>
                  </a:cubicBezTo>
                  <a:cubicBezTo>
                    <a:pt x="27" y="18"/>
                    <a:pt x="27" y="18"/>
                    <a:pt x="27" y="18"/>
                  </a:cubicBezTo>
                  <a:cubicBezTo>
                    <a:pt x="27" y="18"/>
                    <a:pt x="29" y="17"/>
                    <a:pt x="29" y="19"/>
                  </a:cubicBezTo>
                  <a:cubicBezTo>
                    <a:pt x="29" y="20"/>
                    <a:pt x="29" y="21"/>
                    <a:pt x="30" y="21"/>
                  </a:cubicBezTo>
                  <a:cubicBezTo>
                    <a:pt x="30" y="22"/>
                    <a:pt x="31" y="23"/>
                    <a:pt x="32" y="23"/>
                  </a:cubicBezTo>
                  <a:cubicBezTo>
                    <a:pt x="32" y="23"/>
                    <a:pt x="35" y="24"/>
                    <a:pt x="35" y="24"/>
                  </a:cubicBezTo>
                  <a:cubicBezTo>
                    <a:pt x="35" y="25"/>
                    <a:pt x="35" y="26"/>
                    <a:pt x="37" y="27"/>
                  </a:cubicBezTo>
                  <a:cubicBezTo>
                    <a:pt x="38" y="28"/>
                    <a:pt x="38" y="29"/>
                    <a:pt x="38" y="30"/>
                  </a:cubicBezTo>
                  <a:cubicBezTo>
                    <a:pt x="38" y="31"/>
                    <a:pt x="38" y="32"/>
                    <a:pt x="39" y="32"/>
                  </a:cubicBezTo>
                  <a:cubicBezTo>
                    <a:pt x="39" y="33"/>
                    <a:pt x="40" y="33"/>
                    <a:pt x="41" y="34"/>
                  </a:cubicBezTo>
                  <a:cubicBezTo>
                    <a:pt x="42" y="34"/>
                    <a:pt x="42" y="35"/>
                    <a:pt x="43" y="36"/>
                  </a:cubicBezTo>
                  <a:cubicBezTo>
                    <a:pt x="44" y="37"/>
                    <a:pt x="46" y="40"/>
                    <a:pt x="46" y="41"/>
                  </a:cubicBezTo>
                  <a:cubicBezTo>
                    <a:pt x="47" y="42"/>
                    <a:pt x="48" y="43"/>
                    <a:pt x="48" y="44"/>
                  </a:cubicBezTo>
                  <a:cubicBezTo>
                    <a:pt x="49" y="45"/>
                    <a:pt x="49" y="45"/>
                    <a:pt x="49" y="46"/>
                  </a:cubicBezTo>
                  <a:cubicBezTo>
                    <a:pt x="50" y="46"/>
                    <a:pt x="49" y="46"/>
                    <a:pt x="50" y="48"/>
                  </a:cubicBezTo>
                  <a:cubicBezTo>
                    <a:pt x="50" y="49"/>
                    <a:pt x="50" y="51"/>
                    <a:pt x="50" y="52"/>
                  </a:cubicBezTo>
                  <a:cubicBezTo>
                    <a:pt x="50" y="52"/>
                    <a:pt x="51" y="53"/>
                    <a:pt x="50" y="53"/>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47" name="Freeform 126"/>
            <p:cNvSpPr/>
            <p:nvPr/>
          </p:nvSpPr>
          <p:spPr bwMode="auto">
            <a:xfrm>
              <a:off x="3677656" y="4111046"/>
              <a:ext cx="38936" cy="71816"/>
            </a:xfrm>
            <a:custGeom>
              <a:avLst/>
              <a:gdLst>
                <a:gd name="T0" fmla="*/ 18 w 19"/>
                <a:gd name="T1" fmla="*/ 5 h 35"/>
                <a:gd name="T2" fmla="*/ 17 w 19"/>
                <a:gd name="T3" fmla="*/ 7 h 35"/>
                <a:gd name="T4" fmla="*/ 15 w 19"/>
                <a:gd name="T5" fmla="*/ 9 h 35"/>
                <a:gd name="T6" fmla="*/ 14 w 19"/>
                <a:gd name="T7" fmla="*/ 11 h 35"/>
                <a:gd name="T8" fmla="*/ 13 w 19"/>
                <a:gd name="T9" fmla="*/ 13 h 35"/>
                <a:gd name="T10" fmla="*/ 12 w 19"/>
                <a:gd name="T11" fmla="*/ 14 h 35"/>
                <a:gd name="T12" fmla="*/ 12 w 19"/>
                <a:gd name="T13" fmla="*/ 16 h 35"/>
                <a:gd name="T14" fmla="*/ 11 w 19"/>
                <a:gd name="T15" fmla="*/ 19 h 35"/>
                <a:gd name="T16" fmla="*/ 10 w 19"/>
                <a:gd name="T17" fmla="*/ 21 h 35"/>
                <a:gd name="T18" fmla="*/ 7 w 19"/>
                <a:gd name="T19" fmla="*/ 23 h 35"/>
                <a:gd name="T20" fmla="*/ 6 w 19"/>
                <a:gd name="T21" fmla="*/ 26 h 35"/>
                <a:gd name="T22" fmla="*/ 5 w 19"/>
                <a:gd name="T23" fmla="*/ 29 h 35"/>
                <a:gd name="T24" fmla="*/ 4 w 19"/>
                <a:gd name="T25" fmla="*/ 31 h 35"/>
                <a:gd name="T26" fmla="*/ 3 w 19"/>
                <a:gd name="T27" fmla="*/ 34 h 35"/>
                <a:gd name="T28" fmla="*/ 0 w 19"/>
                <a:gd name="T29" fmla="*/ 35 h 35"/>
                <a:gd name="T30" fmla="*/ 1 w 19"/>
                <a:gd name="T31" fmla="*/ 33 h 35"/>
                <a:gd name="T32" fmla="*/ 2 w 19"/>
                <a:gd name="T33" fmla="*/ 32 h 35"/>
                <a:gd name="T34" fmla="*/ 2 w 19"/>
                <a:gd name="T35" fmla="*/ 31 h 35"/>
                <a:gd name="T36" fmla="*/ 3 w 19"/>
                <a:gd name="T37" fmla="*/ 29 h 35"/>
                <a:gd name="T38" fmla="*/ 4 w 19"/>
                <a:gd name="T39" fmla="*/ 27 h 35"/>
                <a:gd name="T40" fmla="*/ 4 w 19"/>
                <a:gd name="T41" fmla="*/ 25 h 35"/>
                <a:gd name="T42" fmla="*/ 5 w 19"/>
                <a:gd name="T43" fmla="*/ 23 h 35"/>
                <a:gd name="T44" fmla="*/ 6 w 19"/>
                <a:gd name="T45" fmla="*/ 22 h 35"/>
                <a:gd name="T46" fmla="*/ 7 w 19"/>
                <a:gd name="T47" fmla="*/ 20 h 35"/>
                <a:gd name="T48" fmla="*/ 8 w 19"/>
                <a:gd name="T49" fmla="*/ 18 h 35"/>
                <a:gd name="T50" fmla="*/ 10 w 19"/>
                <a:gd name="T51" fmla="*/ 17 h 35"/>
                <a:gd name="T52" fmla="*/ 11 w 19"/>
                <a:gd name="T53" fmla="*/ 15 h 35"/>
                <a:gd name="T54" fmla="*/ 12 w 19"/>
                <a:gd name="T55" fmla="*/ 13 h 35"/>
                <a:gd name="T56" fmla="*/ 12 w 19"/>
                <a:gd name="T57" fmla="*/ 12 h 35"/>
                <a:gd name="T58" fmla="*/ 13 w 19"/>
                <a:gd name="T59" fmla="*/ 10 h 35"/>
                <a:gd name="T60" fmla="*/ 15 w 19"/>
                <a:gd name="T61" fmla="*/ 8 h 35"/>
                <a:gd name="T62" fmla="*/ 16 w 19"/>
                <a:gd name="T63" fmla="*/ 5 h 35"/>
                <a:gd name="T64" fmla="*/ 18 w 19"/>
                <a:gd name="T65" fmla="*/ 0 h 35"/>
                <a:gd name="T66" fmla="*/ 18 w 19"/>
                <a:gd name="T67" fmla="*/ 3 h 35"/>
                <a:gd name="T68" fmla="*/ 18 w 19"/>
                <a:gd name="T69"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35">
                  <a:moveTo>
                    <a:pt x="18" y="5"/>
                  </a:moveTo>
                  <a:cubicBezTo>
                    <a:pt x="18" y="5"/>
                    <a:pt x="17" y="6"/>
                    <a:pt x="17" y="7"/>
                  </a:cubicBezTo>
                  <a:cubicBezTo>
                    <a:pt x="16" y="8"/>
                    <a:pt x="16" y="8"/>
                    <a:pt x="15" y="9"/>
                  </a:cubicBezTo>
                  <a:cubicBezTo>
                    <a:pt x="15" y="10"/>
                    <a:pt x="15" y="11"/>
                    <a:pt x="14" y="11"/>
                  </a:cubicBezTo>
                  <a:cubicBezTo>
                    <a:pt x="14" y="12"/>
                    <a:pt x="14" y="12"/>
                    <a:pt x="13" y="13"/>
                  </a:cubicBezTo>
                  <a:cubicBezTo>
                    <a:pt x="13" y="13"/>
                    <a:pt x="13" y="14"/>
                    <a:pt x="12" y="14"/>
                  </a:cubicBezTo>
                  <a:cubicBezTo>
                    <a:pt x="12" y="15"/>
                    <a:pt x="12" y="15"/>
                    <a:pt x="12" y="16"/>
                  </a:cubicBezTo>
                  <a:cubicBezTo>
                    <a:pt x="12" y="17"/>
                    <a:pt x="12" y="18"/>
                    <a:pt x="11" y="19"/>
                  </a:cubicBezTo>
                  <a:cubicBezTo>
                    <a:pt x="11" y="20"/>
                    <a:pt x="10" y="20"/>
                    <a:pt x="10" y="21"/>
                  </a:cubicBezTo>
                  <a:cubicBezTo>
                    <a:pt x="9" y="22"/>
                    <a:pt x="8" y="22"/>
                    <a:pt x="7" y="23"/>
                  </a:cubicBezTo>
                  <a:cubicBezTo>
                    <a:pt x="7" y="24"/>
                    <a:pt x="6" y="25"/>
                    <a:pt x="6" y="26"/>
                  </a:cubicBezTo>
                  <a:cubicBezTo>
                    <a:pt x="5" y="27"/>
                    <a:pt x="5" y="28"/>
                    <a:pt x="5" y="29"/>
                  </a:cubicBezTo>
                  <a:cubicBezTo>
                    <a:pt x="4" y="30"/>
                    <a:pt x="4" y="30"/>
                    <a:pt x="4" y="31"/>
                  </a:cubicBezTo>
                  <a:cubicBezTo>
                    <a:pt x="4" y="32"/>
                    <a:pt x="3" y="33"/>
                    <a:pt x="3" y="34"/>
                  </a:cubicBezTo>
                  <a:cubicBezTo>
                    <a:pt x="2" y="34"/>
                    <a:pt x="0" y="35"/>
                    <a:pt x="0" y="35"/>
                  </a:cubicBezTo>
                  <a:cubicBezTo>
                    <a:pt x="0" y="35"/>
                    <a:pt x="1" y="34"/>
                    <a:pt x="1" y="33"/>
                  </a:cubicBezTo>
                  <a:cubicBezTo>
                    <a:pt x="2" y="33"/>
                    <a:pt x="2" y="33"/>
                    <a:pt x="2" y="32"/>
                  </a:cubicBezTo>
                  <a:cubicBezTo>
                    <a:pt x="2" y="32"/>
                    <a:pt x="2" y="31"/>
                    <a:pt x="2" y="31"/>
                  </a:cubicBezTo>
                  <a:cubicBezTo>
                    <a:pt x="2" y="30"/>
                    <a:pt x="3" y="30"/>
                    <a:pt x="3" y="29"/>
                  </a:cubicBezTo>
                  <a:cubicBezTo>
                    <a:pt x="3" y="29"/>
                    <a:pt x="3" y="28"/>
                    <a:pt x="4" y="27"/>
                  </a:cubicBezTo>
                  <a:cubicBezTo>
                    <a:pt x="4" y="27"/>
                    <a:pt x="4" y="26"/>
                    <a:pt x="4" y="25"/>
                  </a:cubicBezTo>
                  <a:cubicBezTo>
                    <a:pt x="4" y="24"/>
                    <a:pt x="5" y="24"/>
                    <a:pt x="5" y="23"/>
                  </a:cubicBezTo>
                  <a:cubicBezTo>
                    <a:pt x="6" y="22"/>
                    <a:pt x="6" y="22"/>
                    <a:pt x="6" y="22"/>
                  </a:cubicBezTo>
                  <a:cubicBezTo>
                    <a:pt x="6" y="22"/>
                    <a:pt x="7" y="20"/>
                    <a:pt x="7" y="20"/>
                  </a:cubicBezTo>
                  <a:cubicBezTo>
                    <a:pt x="7" y="19"/>
                    <a:pt x="8" y="19"/>
                    <a:pt x="8" y="18"/>
                  </a:cubicBezTo>
                  <a:cubicBezTo>
                    <a:pt x="8" y="18"/>
                    <a:pt x="9" y="17"/>
                    <a:pt x="10" y="17"/>
                  </a:cubicBezTo>
                  <a:cubicBezTo>
                    <a:pt x="10" y="16"/>
                    <a:pt x="11" y="15"/>
                    <a:pt x="11" y="15"/>
                  </a:cubicBezTo>
                  <a:cubicBezTo>
                    <a:pt x="11" y="14"/>
                    <a:pt x="12" y="14"/>
                    <a:pt x="12" y="13"/>
                  </a:cubicBezTo>
                  <a:cubicBezTo>
                    <a:pt x="12" y="13"/>
                    <a:pt x="12" y="12"/>
                    <a:pt x="12" y="12"/>
                  </a:cubicBezTo>
                  <a:cubicBezTo>
                    <a:pt x="13" y="11"/>
                    <a:pt x="13" y="11"/>
                    <a:pt x="13" y="10"/>
                  </a:cubicBezTo>
                  <a:cubicBezTo>
                    <a:pt x="14" y="9"/>
                    <a:pt x="14" y="9"/>
                    <a:pt x="15" y="8"/>
                  </a:cubicBezTo>
                  <a:cubicBezTo>
                    <a:pt x="15" y="7"/>
                    <a:pt x="15" y="6"/>
                    <a:pt x="16" y="5"/>
                  </a:cubicBezTo>
                  <a:cubicBezTo>
                    <a:pt x="17" y="4"/>
                    <a:pt x="18" y="1"/>
                    <a:pt x="18" y="0"/>
                  </a:cubicBezTo>
                  <a:cubicBezTo>
                    <a:pt x="18" y="0"/>
                    <a:pt x="18" y="2"/>
                    <a:pt x="18" y="3"/>
                  </a:cubicBezTo>
                  <a:cubicBezTo>
                    <a:pt x="19" y="4"/>
                    <a:pt x="18" y="4"/>
                    <a:pt x="18" y="5"/>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48" name="Freeform 127"/>
            <p:cNvSpPr/>
            <p:nvPr/>
          </p:nvSpPr>
          <p:spPr bwMode="auto">
            <a:xfrm>
              <a:off x="3701883" y="4018464"/>
              <a:ext cx="25092" cy="80468"/>
            </a:xfrm>
            <a:custGeom>
              <a:avLst/>
              <a:gdLst>
                <a:gd name="T0" fmla="*/ 12 w 12"/>
                <a:gd name="T1" fmla="*/ 6 h 39"/>
                <a:gd name="T2" fmla="*/ 11 w 12"/>
                <a:gd name="T3" fmla="*/ 8 h 39"/>
                <a:gd name="T4" fmla="*/ 10 w 12"/>
                <a:gd name="T5" fmla="*/ 9 h 39"/>
                <a:gd name="T6" fmla="*/ 10 w 12"/>
                <a:gd name="T7" fmla="*/ 11 h 39"/>
                <a:gd name="T8" fmla="*/ 8 w 12"/>
                <a:gd name="T9" fmla="*/ 13 h 39"/>
                <a:gd name="T10" fmla="*/ 8 w 12"/>
                <a:gd name="T11" fmla="*/ 15 h 39"/>
                <a:gd name="T12" fmla="*/ 7 w 12"/>
                <a:gd name="T13" fmla="*/ 18 h 39"/>
                <a:gd name="T14" fmla="*/ 5 w 12"/>
                <a:gd name="T15" fmla="*/ 19 h 39"/>
                <a:gd name="T16" fmla="*/ 4 w 12"/>
                <a:gd name="T17" fmla="*/ 21 h 39"/>
                <a:gd name="T18" fmla="*/ 5 w 12"/>
                <a:gd name="T19" fmla="*/ 24 h 39"/>
                <a:gd name="T20" fmla="*/ 5 w 12"/>
                <a:gd name="T21" fmla="*/ 25 h 39"/>
                <a:gd name="T22" fmla="*/ 4 w 12"/>
                <a:gd name="T23" fmla="*/ 28 h 39"/>
                <a:gd name="T24" fmla="*/ 3 w 12"/>
                <a:gd name="T25" fmla="*/ 30 h 39"/>
                <a:gd name="T26" fmla="*/ 2 w 12"/>
                <a:gd name="T27" fmla="*/ 32 h 39"/>
                <a:gd name="T28" fmla="*/ 2 w 12"/>
                <a:gd name="T29" fmla="*/ 34 h 39"/>
                <a:gd name="T30" fmla="*/ 2 w 12"/>
                <a:gd name="T31" fmla="*/ 37 h 39"/>
                <a:gd name="T32" fmla="*/ 0 w 12"/>
                <a:gd name="T33" fmla="*/ 39 h 39"/>
                <a:gd name="T34" fmla="*/ 0 w 12"/>
                <a:gd name="T35" fmla="*/ 37 h 39"/>
                <a:gd name="T36" fmla="*/ 0 w 12"/>
                <a:gd name="T37" fmla="*/ 34 h 39"/>
                <a:gd name="T38" fmla="*/ 1 w 12"/>
                <a:gd name="T39" fmla="*/ 31 h 39"/>
                <a:gd name="T40" fmla="*/ 2 w 12"/>
                <a:gd name="T41" fmla="*/ 27 h 39"/>
                <a:gd name="T42" fmla="*/ 2 w 12"/>
                <a:gd name="T43" fmla="*/ 24 h 39"/>
                <a:gd name="T44" fmla="*/ 3 w 12"/>
                <a:gd name="T45" fmla="*/ 21 h 39"/>
                <a:gd name="T46" fmla="*/ 4 w 12"/>
                <a:gd name="T47" fmla="*/ 18 h 39"/>
                <a:gd name="T48" fmla="*/ 6 w 12"/>
                <a:gd name="T49" fmla="*/ 13 h 39"/>
                <a:gd name="T50" fmla="*/ 10 w 12"/>
                <a:gd name="T51" fmla="*/ 7 h 39"/>
                <a:gd name="T52" fmla="*/ 11 w 12"/>
                <a:gd name="T53" fmla="*/ 0 h 39"/>
                <a:gd name="T54" fmla="*/ 12 w 12"/>
                <a:gd name="T55" fmla="*/ 4 h 39"/>
                <a:gd name="T56" fmla="*/ 12 w 12"/>
                <a:gd name="T57"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39">
                  <a:moveTo>
                    <a:pt x="12" y="6"/>
                  </a:moveTo>
                  <a:cubicBezTo>
                    <a:pt x="11" y="7"/>
                    <a:pt x="11" y="8"/>
                    <a:pt x="11" y="8"/>
                  </a:cubicBezTo>
                  <a:cubicBezTo>
                    <a:pt x="10" y="9"/>
                    <a:pt x="10" y="9"/>
                    <a:pt x="10" y="9"/>
                  </a:cubicBezTo>
                  <a:cubicBezTo>
                    <a:pt x="10" y="10"/>
                    <a:pt x="10" y="10"/>
                    <a:pt x="10" y="11"/>
                  </a:cubicBezTo>
                  <a:cubicBezTo>
                    <a:pt x="10" y="12"/>
                    <a:pt x="9" y="12"/>
                    <a:pt x="8" y="13"/>
                  </a:cubicBezTo>
                  <a:cubicBezTo>
                    <a:pt x="8" y="14"/>
                    <a:pt x="8" y="14"/>
                    <a:pt x="8" y="15"/>
                  </a:cubicBezTo>
                  <a:cubicBezTo>
                    <a:pt x="8" y="17"/>
                    <a:pt x="7" y="17"/>
                    <a:pt x="7" y="18"/>
                  </a:cubicBezTo>
                  <a:cubicBezTo>
                    <a:pt x="6" y="19"/>
                    <a:pt x="5" y="19"/>
                    <a:pt x="5" y="19"/>
                  </a:cubicBezTo>
                  <a:cubicBezTo>
                    <a:pt x="5" y="19"/>
                    <a:pt x="5" y="20"/>
                    <a:pt x="4" y="21"/>
                  </a:cubicBezTo>
                  <a:cubicBezTo>
                    <a:pt x="4" y="21"/>
                    <a:pt x="4" y="22"/>
                    <a:pt x="5" y="24"/>
                  </a:cubicBezTo>
                  <a:cubicBezTo>
                    <a:pt x="6" y="24"/>
                    <a:pt x="5" y="24"/>
                    <a:pt x="5" y="25"/>
                  </a:cubicBezTo>
                  <a:cubicBezTo>
                    <a:pt x="5" y="26"/>
                    <a:pt x="4" y="27"/>
                    <a:pt x="4" y="28"/>
                  </a:cubicBezTo>
                  <a:cubicBezTo>
                    <a:pt x="4" y="28"/>
                    <a:pt x="4" y="29"/>
                    <a:pt x="3" y="30"/>
                  </a:cubicBezTo>
                  <a:cubicBezTo>
                    <a:pt x="3" y="31"/>
                    <a:pt x="3" y="31"/>
                    <a:pt x="2" y="32"/>
                  </a:cubicBezTo>
                  <a:cubicBezTo>
                    <a:pt x="2" y="33"/>
                    <a:pt x="2" y="33"/>
                    <a:pt x="2" y="34"/>
                  </a:cubicBezTo>
                  <a:cubicBezTo>
                    <a:pt x="2" y="35"/>
                    <a:pt x="2" y="36"/>
                    <a:pt x="2" y="37"/>
                  </a:cubicBezTo>
                  <a:cubicBezTo>
                    <a:pt x="2" y="38"/>
                    <a:pt x="1" y="39"/>
                    <a:pt x="0" y="39"/>
                  </a:cubicBezTo>
                  <a:cubicBezTo>
                    <a:pt x="0" y="38"/>
                    <a:pt x="0" y="37"/>
                    <a:pt x="0" y="37"/>
                  </a:cubicBezTo>
                  <a:cubicBezTo>
                    <a:pt x="1" y="36"/>
                    <a:pt x="0" y="35"/>
                    <a:pt x="0" y="34"/>
                  </a:cubicBezTo>
                  <a:cubicBezTo>
                    <a:pt x="0" y="33"/>
                    <a:pt x="1" y="32"/>
                    <a:pt x="1" y="31"/>
                  </a:cubicBezTo>
                  <a:cubicBezTo>
                    <a:pt x="1" y="30"/>
                    <a:pt x="2" y="28"/>
                    <a:pt x="2" y="27"/>
                  </a:cubicBezTo>
                  <a:cubicBezTo>
                    <a:pt x="2" y="26"/>
                    <a:pt x="2" y="25"/>
                    <a:pt x="2" y="24"/>
                  </a:cubicBezTo>
                  <a:cubicBezTo>
                    <a:pt x="2" y="22"/>
                    <a:pt x="2" y="22"/>
                    <a:pt x="3" y="21"/>
                  </a:cubicBezTo>
                  <a:cubicBezTo>
                    <a:pt x="3" y="20"/>
                    <a:pt x="3" y="19"/>
                    <a:pt x="4" y="18"/>
                  </a:cubicBezTo>
                  <a:cubicBezTo>
                    <a:pt x="5" y="17"/>
                    <a:pt x="6" y="14"/>
                    <a:pt x="6" y="13"/>
                  </a:cubicBezTo>
                  <a:cubicBezTo>
                    <a:pt x="7" y="12"/>
                    <a:pt x="8" y="8"/>
                    <a:pt x="10" y="7"/>
                  </a:cubicBezTo>
                  <a:cubicBezTo>
                    <a:pt x="11" y="6"/>
                    <a:pt x="11" y="0"/>
                    <a:pt x="11" y="0"/>
                  </a:cubicBezTo>
                  <a:cubicBezTo>
                    <a:pt x="11" y="0"/>
                    <a:pt x="12" y="3"/>
                    <a:pt x="12" y="4"/>
                  </a:cubicBezTo>
                  <a:cubicBezTo>
                    <a:pt x="12" y="5"/>
                    <a:pt x="12" y="5"/>
                    <a:pt x="12" y="6"/>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49" name="Freeform 128"/>
            <p:cNvSpPr/>
            <p:nvPr/>
          </p:nvSpPr>
          <p:spPr bwMode="auto">
            <a:xfrm>
              <a:off x="3765911" y="3926747"/>
              <a:ext cx="12114" cy="16440"/>
            </a:xfrm>
            <a:custGeom>
              <a:avLst/>
              <a:gdLst>
                <a:gd name="T0" fmla="*/ 6 w 6"/>
                <a:gd name="T1" fmla="*/ 3 h 8"/>
                <a:gd name="T2" fmla="*/ 4 w 6"/>
                <a:gd name="T3" fmla="*/ 5 h 8"/>
                <a:gd name="T4" fmla="*/ 3 w 6"/>
                <a:gd name="T5" fmla="*/ 7 h 8"/>
                <a:gd name="T6" fmla="*/ 0 w 6"/>
                <a:gd name="T7" fmla="*/ 8 h 8"/>
                <a:gd name="T8" fmla="*/ 1 w 6"/>
                <a:gd name="T9" fmla="*/ 5 h 8"/>
                <a:gd name="T10" fmla="*/ 2 w 6"/>
                <a:gd name="T11" fmla="*/ 3 h 8"/>
                <a:gd name="T12" fmla="*/ 5 w 6"/>
                <a:gd name="T13" fmla="*/ 1 h 8"/>
                <a:gd name="T14" fmla="*/ 6 w 6"/>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6" y="3"/>
                  </a:moveTo>
                  <a:cubicBezTo>
                    <a:pt x="6" y="4"/>
                    <a:pt x="5" y="4"/>
                    <a:pt x="4" y="5"/>
                  </a:cubicBezTo>
                  <a:cubicBezTo>
                    <a:pt x="3" y="6"/>
                    <a:pt x="3" y="7"/>
                    <a:pt x="3" y="7"/>
                  </a:cubicBezTo>
                  <a:cubicBezTo>
                    <a:pt x="3" y="8"/>
                    <a:pt x="0" y="8"/>
                    <a:pt x="0" y="8"/>
                  </a:cubicBezTo>
                  <a:cubicBezTo>
                    <a:pt x="0" y="8"/>
                    <a:pt x="0" y="6"/>
                    <a:pt x="1" y="5"/>
                  </a:cubicBezTo>
                  <a:cubicBezTo>
                    <a:pt x="1" y="5"/>
                    <a:pt x="1" y="4"/>
                    <a:pt x="2" y="3"/>
                  </a:cubicBezTo>
                  <a:cubicBezTo>
                    <a:pt x="3" y="3"/>
                    <a:pt x="5" y="1"/>
                    <a:pt x="5" y="1"/>
                  </a:cubicBezTo>
                  <a:cubicBezTo>
                    <a:pt x="6" y="0"/>
                    <a:pt x="6" y="2"/>
                    <a:pt x="6" y="3"/>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50" name="Freeform 129"/>
            <p:cNvSpPr/>
            <p:nvPr/>
          </p:nvSpPr>
          <p:spPr bwMode="auto">
            <a:xfrm>
              <a:off x="3550464" y="3188688"/>
              <a:ext cx="28553" cy="51915"/>
            </a:xfrm>
            <a:custGeom>
              <a:avLst/>
              <a:gdLst>
                <a:gd name="T0" fmla="*/ 13 w 14"/>
                <a:gd name="T1" fmla="*/ 8 h 25"/>
                <a:gd name="T2" fmla="*/ 12 w 14"/>
                <a:gd name="T3" fmla="*/ 7 h 25"/>
                <a:gd name="T4" fmla="*/ 12 w 14"/>
                <a:gd name="T5" fmla="*/ 6 h 25"/>
                <a:gd name="T6" fmla="*/ 11 w 14"/>
                <a:gd name="T7" fmla="*/ 5 h 25"/>
                <a:gd name="T8" fmla="*/ 10 w 14"/>
                <a:gd name="T9" fmla="*/ 3 h 25"/>
                <a:gd name="T10" fmla="*/ 9 w 14"/>
                <a:gd name="T11" fmla="*/ 2 h 25"/>
                <a:gd name="T12" fmla="*/ 8 w 14"/>
                <a:gd name="T13" fmla="*/ 0 h 25"/>
                <a:gd name="T14" fmla="*/ 7 w 14"/>
                <a:gd name="T15" fmla="*/ 0 h 25"/>
                <a:gd name="T16" fmla="*/ 5 w 14"/>
                <a:gd name="T17" fmla="*/ 1 h 25"/>
                <a:gd name="T18" fmla="*/ 5 w 14"/>
                <a:gd name="T19" fmla="*/ 2 h 25"/>
                <a:gd name="T20" fmla="*/ 3 w 14"/>
                <a:gd name="T21" fmla="*/ 3 h 25"/>
                <a:gd name="T22" fmla="*/ 2 w 14"/>
                <a:gd name="T23" fmla="*/ 4 h 25"/>
                <a:gd name="T24" fmla="*/ 1 w 14"/>
                <a:gd name="T25" fmla="*/ 4 h 25"/>
                <a:gd name="T26" fmla="*/ 0 w 14"/>
                <a:gd name="T27" fmla="*/ 6 h 25"/>
                <a:gd name="T28" fmla="*/ 1 w 14"/>
                <a:gd name="T29" fmla="*/ 7 h 25"/>
                <a:gd name="T30" fmla="*/ 2 w 14"/>
                <a:gd name="T31" fmla="*/ 8 h 25"/>
                <a:gd name="T32" fmla="*/ 2 w 14"/>
                <a:gd name="T33" fmla="*/ 9 h 25"/>
                <a:gd name="T34" fmla="*/ 2 w 14"/>
                <a:gd name="T35" fmla="*/ 10 h 25"/>
                <a:gd name="T36" fmla="*/ 3 w 14"/>
                <a:gd name="T37" fmla="*/ 12 h 25"/>
                <a:gd name="T38" fmla="*/ 2 w 14"/>
                <a:gd name="T39" fmla="*/ 14 h 25"/>
                <a:gd name="T40" fmla="*/ 4 w 14"/>
                <a:gd name="T41" fmla="*/ 15 h 25"/>
                <a:gd name="T42" fmla="*/ 4 w 14"/>
                <a:gd name="T43" fmla="*/ 16 h 25"/>
                <a:gd name="T44" fmla="*/ 4 w 14"/>
                <a:gd name="T45" fmla="*/ 18 h 25"/>
                <a:gd name="T46" fmla="*/ 4 w 14"/>
                <a:gd name="T47" fmla="*/ 19 h 25"/>
                <a:gd name="T48" fmla="*/ 4 w 14"/>
                <a:gd name="T49" fmla="*/ 21 h 25"/>
                <a:gd name="T50" fmla="*/ 4 w 14"/>
                <a:gd name="T51" fmla="*/ 22 h 25"/>
                <a:gd name="T52" fmla="*/ 5 w 14"/>
                <a:gd name="T53" fmla="*/ 23 h 25"/>
                <a:gd name="T54" fmla="*/ 6 w 14"/>
                <a:gd name="T55" fmla="*/ 23 h 25"/>
                <a:gd name="T56" fmla="*/ 6 w 14"/>
                <a:gd name="T57" fmla="*/ 25 h 25"/>
                <a:gd name="T58" fmla="*/ 8 w 14"/>
                <a:gd name="T59" fmla="*/ 25 h 25"/>
                <a:gd name="T60" fmla="*/ 10 w 14"/>
                <a:gd name="T61" fmla="*/ 24 h 25"/>
                <a:gd name="T62" fmla="*/ 10 w 14"/>
                <a:gd name="T63" fmla="*/ 23 h 25"/>
                <a:gd name="T64" fmla="*/ 11 w 14"/>
                <a:gd name="T65" fmla="*/ 22 h 25"/>
                <a:gd name="T66" fmla="*/ 13 w 14"/>
                <a:gd name="T67" fmla="*/ 21 h 25"/>
                <a:gd name="T68" fmla="*/ 14 w 14"/>
                <a:gd name="T69" fmla="*/ 20 h 25"/>
                <a:gd name="T70" fmla="*/ 13 w 14"/>
                <a:gd name="T71" fmla="*/ 19 h 25"/>
                <a:gd name="T72" fmla="*/ 13 w 14"/>
                <a:gd name="T73" fmla="*/ 17 h 25"/>
                <a:gd name="T74" fmla="*/ 13 w 14"/>
                <a:gd name="T75" fmla="*/ 15 h 25"/>
                <a:gd name="T76" fmla="*/ 13 w 14"/>
                <a:gd name="T77" fmla="*/ 13 h 25"/>
                <a:gd name="T78" fmla="*/ 13 w 14"/>
                <a:gd name="T79" fmla="*/ 12 h 25"/>
                <a:gd name="T80" fmla="*/ 12 w 14"/>
                <a:gd name="T81" fmla="*/ 11 h 25"/>
                <a:gd name="T82" fmla="*/ 12 w 14"/>
                <a:gd name="T83" fmla="*/ 10 h 25"/>
                <a:gd name="T84" fmla="*/ 13 w 14"/>
                <a:gd name="T8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5">
                  <a:moveTo>
                    <a:pt x="13" y="8"/>
                  </a:moveTo>
                  <a:cubicBezTo>
                    <a:pt x="13" y="7"/>
                    <a:pt x="13" y="8"/>
                    <a:pt x="12" y="7"/>
                  </a:cubicBezTo>
                  <a:cubicBezTo>
                    <a:pt x="12" y="6"/>
                    <a:pt x="12" y="6"/>
                    <a:pt x="12" y="6"/>
                  </a:cubicBezTo>
                  <a:cubicBezTo>
                    <a:pt x="12" y="5"/>
                    <a:pt x="11" y="5"/>
                    <a:pt x="11" y="5"/>
                  </a:cubicBezTo>
                  <a:cubicBezTo>
                    <a:pt x="11" y="4"/>
                    <a:pt x="10" y="4"/>
                    <a:pt x="10" y="3"/>
                  </a:cubicBezTo>
                  <a:cubicBezTo>
                    <a:pt x="10" y="3"/>
                    <a:pt x="9" y="2"/>
                    <a:pt x="9" y="2"/>
                  </a:cubicBezTo>
                  <a:cubicBezTo>
                    <a:pt x="8" y="1"/>
                    <a:pt x="8" y="0"/>
                    <a:pt x="8" y="0"/>
                  </a:cubicBezTo>
                  <a:cubicBezTo>
                    <a:pt x="8" y="0"/>
                    <a:pt x="8" y="0"/>
                    <a:pt x="7" y="0"/>
                  </a:cubicBezTo>
                  <a:cubicBezTo>
                    <a:pt x="7" y="0"/>
                    <a:pt x="6" y="0"/>
                    <a:pt x="5" y="1"/>
                  </a:cubicBezTo>
                  <a:cubicBezTo>
                    <a:pt x="5" y="1"/>
                    <a:pt x="5" y="2"/>
                    <a:pt x="5" y="2"/>
                  </a:cubicBezTo>
                  <a:cubicBezTo>
                    <a:pt x="4" y="3"/>
                    <a:pt x="4" y="3"/>
                    <a:pt x="3" y="3"/>
                  </a:cubicBezTo>
                  <a:cubicBezTo>
                    <a:pt x="3" y="3"/>
                    <a:pt x="3" y="4"/>
                    <a:pt x="2" y="4"/>
                  </a:cubicBezTo>
                  <a:cubicBezTo>
                    <a:pt x="2" y="4"/>
                    <a:pt x="1" y="4"/>
                    <a:pt x="1" y="4"/>
                  </a:cubicBezTo>
                  <a:cubicBezTo>
                    <a:pt x="1" y="5"/>
                    <a:pt x="0" y="6"/>
                    <a:pt x="0" y="6"/>
                  </a:cubicBezTo>
                  <a:cubicBezTo>
                    <a:pt x="0" y="6"/>
                    <a:pt x="0" y="7"/>
                    <a:pt x="1" y="7"/>
                  </a:cubicBezTo>
                  <a:cubicBezTo>
                    <a:pt x="1" y="7"/>
                    <a:pt x="2" y="7"/>
                    <a:pt x="2" y="8"/>
                  </a:cubicBezTo>
                  <a:cubicBezTo>
                    <a:pt x="2" y="9"/>
                    <a:pt x="2" y="9"/>
                    <a:pt x="2" y="9"/>
                  </a:cubicBezTo>
                  <a:cubicBezTo>
                    <a:pt x="2" y="10"/>
                    <a:pt x="2" y="10"/>
                    <a:pt x="2" y="10"/>
                  </a:cubicBezTo>
                  <a:cubicBezTo>
                    <a:pt x="3" y="11"/>
                    <a:pt x="3" y="12"/>
                    <a:pt x="3" y="12"/>
                  </a:cubicBezTo>
                  <a:cubicBezTo>
                    <a:pt x="2" y="13"/>
                    <a:pt x="2" y="13"/>
                    <a:pt x="2" y="14"/>
                  </a:cubicBezTo>
                  <a:cubicBezTo>
                    <a:pt x="3" y="14"/>
                    <a:pt x="4" y="14"/>
                    <a:pt x="4" y="15"/>
                  </a:cubicBezTo>
                  <a:cubicBezTo>
                    <a:pt x="4" y="15"/>
                    <a:pt x="4" y="16"/>
                    <a:pt x="4" y="16"/>
                  </a:cubicBezTo>
                  <a:cubicBezTo>
                    <a:pt x="4" y="17"/>
                    <a:pt x="4" y="17"/>
                    <a:pt x="4" y="18"/>
                  </a:cubicBezTo>
                  <a:cubicBezTo>
                    <a:pt x="4" y="18"/>
                    <a:pt x="4" y="19"/>
                    <a:pt x="4" y="19"/>
                  </a:cubicBezTo>
                  <a:cubicBezTo>
                    <a:pt x="4" y="20"/>
                    <a:pt x="3" y="20"/>
                    <a:pt x="4" y="21"/>
                  </a:cubicBezTo>
                  <a:cubicBezTo>
                    <a:pt x="4" y="21"/>
                    <a:pt x="4" y="22"/>
                    <a:pt x="4" y="22"/>
                  </a:cubicBezTo>
                  <a:cubicBezTo>
                    <a:pt x="5" y="23"/>
                    <a:pt x="5" y="23"/>
                    <a:pt x="5" y="23"/>
                  </a:cubicBezTo>
                  <a:cubicBezTo>
                    <a:pt x="5" y="23"/>
                    <a:pt x="6" y="23"/>
                    <a:pt x="6" y="23"/>
                  </a:cubicBezTo>
                  <a:cubicBezTo>
                    <a:pt x="6" y="24"/>
                    <a:pt x="6" y="25"/>
                    <a:pt x="6" y="25"/>
                  </a:cubicBezTo>
                  <a:cubicBezTo>
                    <a:pt x="7" y="25"/>
                    <a:pt x="7" y="24"/>
                    <a:pt x="8" y="25"/>
                  </a:cubicBezTo>
                  <a:cubicBezTo>
                    <a:pt x="9" y="25"/>
                    <a:pt x="9" y="25"/>
                    <a:pt x="10" y="24"/>
                  </a:cubicBezTo>
                  <a:cubicBezTo>
                    <a:pt x="10" y="24"/>
                    <a:pt x="9" y="23"/>
                    <a:pt x="10" y="23"/>
                  </a:cubicBezTo>
                  <a:cubicBezTo>
                    <a:pt x="10" y="22"/>
                    <a:pt x="10" y="22"/>
                    <a:pt x="11" y="22"/>
                  </a:cubicBezTo>
                  <a:cubicBezTo>
                    <a:pt x="12" y="22"/>
                    <a:pt x="12" y="22"/>
                    <a:pt x="13" y="21"/>
                  </a:cubicBezTo>
                  <a:cubicBezTo>
                    <a:pt x="14" y="21"/>
                    <a:pt x="14" y="21"/>
                    <a:pt x="14" y="20"/>
                  </a:cubicBezTo>
                  <a:cubicBezTo>
                    <a:pt x="14" y="20"/>
                    <a:pt x="13" y="20"/>
                    <a:pt x="13" y="19"/>
                  </a:cubicBezTo>
                  <a:cubicBezTo>
                    <a:pt x="13" y="18"/>
                    <a:pt x="13" y="18"/>
                    <a:pt x="13" y="17"/>
                  </a:cubicBezTo>
                  <a:cubicBezTo>
                    <a:pt x="13" y="16"/>
                    <a:pt x="13" y="16"/>
                    <a:pt x="13" y="15"/>
                  </a:cubicBezTo>
                  <a:cubicBezTo>
                    <a:pt x="13" y="14"/>
                    <a:pt x="13" y="13"/>
                    <a:pt x="13" y="13"/>
                  </a:cubicBezTo>
                  <a:cubicBezTo>
                    <a:pt x="13" y="13"/>
                    <a:pt x="13" y="12"/>
                    <a:pt x="13" y="12"/>
                  </a:cubicBezTo>
                  <a:cubicBezTo>
                    <a:pt x="12" y="12"/>
                    <a:pt x="12" y="12"/>
                    <a:pt x="12" y="11"/>
                  </a:cubicBezTo>
                  <a:cubicBezTo>
                    <a:pt x="12" y="11"/>
                    <a:pt x="11" y="12"/>
                    <a:pt x="12" y="10"/>
                  </a:cubicBezTo>
                  <a:cubicBezTo>
                    <a:pt x="13" y="8"/>
                    <a:pt x="13" y="8"/>
                    <a:pt x="13" y="8"/>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51" name="Freeform 130"/>
            <p:cNvSpPr/>
            <p:nvPr/>
          </p:nvSpPr>
          <p:spPr bwMode="auto">
            <a:xfrm>
              <a:off x="3548733" y="3154078"/>
              <a:ext cx="18170" cy="34610"/>
            </a:xfrm>
            <a:custGeom>
              <a:avLst/>
              <a:gdLst>
                <a:gd name="T0" fmla="*/ 3 w 9"/>
                <a:gd name="T1" fmla="*/ 3 h 17"/>
                <a:gd name="T2" fmla="*/ 2 w 9"/>
                <a:gd name="T3" fmla="*/ 4 h 17"/>
                <a:gd name="T4" fmla="*/ 0 w 9"/>
                <a:gd name="T5" fmla="*/ 5 h 17"/>
                <a:gd name="T6" fmla="*/ 0 w 9"/>
                <a:gd name="T7" fmla="*/ 7 h 17"/>
                <a:gd name="T8" fmla="*/ 2 w 9"/>
                <a:gd name="T9" fmla="*/ 9 h 17"/>
                <a:gd name="T10" fmla="*/ 2 w 9"/>
                <a:gd name="T11" fmla="*/ 11 h 17"/>
                <a:gd name="T12" fmla="*/ 2 w 9"/>
                <a:gd name="T13" fmla="*/ 13 h 17"/>
                <a:gd name="T14" fmla="*/ 4 w 9"/>
                <a:gd name="T15" fmla="*/ 15 h 17"/>
                <a:gd name="T16" fmla="*/ 5 w 9"/>
                <a:gd name="T17" fmla="*/ 16 h 17"/>
                <a:gd name="T18" fmla="*/ 6 w 9"/>
                <a:gd name="T19" fmla="*/ 16 h 17"/>
                <a:gd name="T20" fmla="*/ 8 w 9"/>
                <a:gd name="T21" fmla="*/ 16 h 17"/>
                <a:gd name="T22" fmla="*/ 8 w 9"/>
                <a:gd name="T23" fmla="*/ 13 h 17"/>
                <a:gd name="T24" fmla="*/ 7 w 9"/>
                <a:gd name="T25" fmla="*/ 11 h 17"/>
                <a:gd name="T26" fmla="*/ 8 w 9"/>
                <a:gd name="T27" fmla="*/ 9 h 17"/>
                <a:gd name="T28" fmla="*/ 8 w 9"/>
                <a:gd name="T29" fmla="*/ 7 h 17"/>
                <a:gd name="T30" fmla="*/ 7 w 9"/>
                <a:gd name="T31" fmla="*/ 6 h 17"/>
                <a:gd name="T32" fmla="*/ 6 w 9"/>
                <a:gd name="T33" fmla="*/ 4 h 17"/>
                <a:gd name="T34" fmla="*/ 6 w 9"/>
                <a:gd name="T35" fmla="*/ 3 h 17"/>
                <a:gd name="T36" fmla="*/ 6 w 9"/>
                <a:gd name="T37" fmla="*/ 1 h 17"/>
                <a:gd name="T38" fmla="*/ 4 w 9"/>
                <a:gd name="T39" fmla="*/ 0 h 17"/>
                <a:gd name="T40" fmla="*/ 3 w 9"/>
                <a:gd name="T41"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17">
                  <a:moveTo>
                    <a:pt x="3" y="3"/>
                  </a:moveTo>
                  <a:cubicBezTo>
                    <a:pt x="2" y="3"/>
                    <a:pt x="3" y="3"/>
                    <a:pt x="2" y="4"/>
                  </a:cubicBezTo>
                  <a:cubicBezTo>
                    <a:pt x="1" y="5"/>
                    <a:pt x="1" y="5"/>
                    <a:pt x="0" y="5"/>
                  </a:cubicBezTo>
                  <a:cubicBezTo>
                    <a:pt x="0" y="6"/>
                    <a:pt x="0" y="7"/>
                    <a:pt x="0" y="7"/>
                  </a:cubicBezTo>
                  <a:cubicBezTo>
                    <a:pt x="0" y="7"/>
                    <a:pt x="2" y="8"/>
                    <a:pt x="2" y="9"/>
                  </a:cubicBezTo>
                  <a:cubicBezTo>
                    <a:pt x="2" y="10"/>
                    <a:pt x="2" y="10"/>
                    <a:pt x="2" y="11"/>
                  </a:cubicBezTo>
                  <a:cubicBezTo>
                    <a:pt x="2" y="12"/>
                    <a:pt x="2" y="12"/>
                    <a:pt x="2" y="13"/>
                  </a:cubicBezTo>
                  <a:cubicBezTo>
                    <a:pt x="2" y="13"/>
                    <a:pt x="4" y="14"/>
                    <a:pt x="4" y="15"/>
                  </a:cubicBezTo>
                  <a:cubicBezTo>
                    <a:pt x="4" y="15"/>
                    <a:pt x="4" y="16"/>
                    <a:pt x="5" y="16"/>
                  </a:cubicBezTo>
                  <a:cubicBezTo>
                    <a:pt x="5" y="16"/>
                    <a:pt x="6" y="17"/>
                    <a:pt x="6" y="16"/>
                  </a:cubicBezTo>
                  <a:cubicBezTo>
                    <a:pt x="7" y="16"/>
                    <a:pt x="8" y="16"/>
                    <a:pt x="8" y="16"/>
                  </a:cubicBezTo>
                  <a:cubicBezTo>
                    <a:pt x="8" y="15"/>
                    <a:pt x="9" y="13"/>
                    <a:pt x="8" y="13"/>
                  </a:cubicBezTo>
                  <a:cubicBezTo>
                    <a:pt x="7" y="12"/>
                    <a:pt x="7" y="12"/>
                    <a:pt x="7" y="11"/>
                  </a:cubicBezTo>
                  <a:cubicBezTo>
                    <a:pt x="7" y="10"/>
                    <a:pt x="8" y="10"/>
                    <a:pt x="8" y="9"/>
                  </a:cubicBezTo>
                  <a:cubicBezTo>
                    <a:pt x="8" y="8"/>
                    <a:pt x="8" y="8"/>
                    <a:pt x="8" y="7"/>
                  </a:cubicBezTo>
                  <a:cubicBezTo>
                    <a:pt x="7" y="6"/>
                    <a:pt x="7" y="6"/>
                    <a:pt x="7" y="6"/>
                  </a:cubicBezTo>
                  <a:cubicBezTo>
                    <a:pt x="7" y="6"/>
                    <a:pt x="6" y="4"/>
                    <a:pt x="6" y="4"/>
                  </a:cubicBezTo>
                  <a:cubicBezTo>
                    <a:pt x="6" y="3"/>
                    <a:pt x="6" y="3"/>
                    <a:pt x="6" y="3"/>
                  </a:cubicBezTo>
                  <a:cubicBezTo>
                    <a:pt x="6" y="2"/>
                    <a:pt x="6" y="2"/>
                    <a:pt x="6" y="1"/>
                  </a:cubicBezTo>
                  <a:cubicBezTo>
                    <a:pt x="6" y="1"/>
                    <a:pt x="5" y="0"/>
                    <a:pt x="4" y="0"/>
                  </a:cubicBezTo>
                  <a:cubicBezTo>
                    <a:pt x="4" y="0"/>
                    <a:pt x="4" y="2"/>
                    <a:pt x="3" y="3"/>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52" name="Freeform 131"/>
            <p:cNvSpPr/>
            <p:nvPr/>
          </p:nvSpPr>
          <p:spPr bwMode="auto">
            <a:xfrm>
              <a:off x="2964689" y="2674729"/>
              <a:ext cx="147093" cy="67490"/>
            </a:xfrm>
            <a:custGeom>
              <a:avLst/>
              <a:gdLst>
                <a:gd name="T0" fmla="*/ 64 w 72"/>
                <a:gd name="T1" fmla="*/ 10 h 33"/>
                <a:gd name="T2" fmla="*/ 60 w 72"/>
                <a:gd name="T3" fmla="*/ 8 h 33"/>
                <a:gd name="T4" fmla="*/ 57 w 72"/>
                <a:gd name="T5" fmla="*/ 4 h 33"/>
                <a:gd name="T6" fmla="*/ 54 w 72"/>
                <a:gd name="T7" fmla="*/ 4 h 33"/>
                <a:gd name="T8" fmla="*/ 50 w 72"/>
                <a:gd name="T9" fmla="*/ 1 h 33"/>
                <a:gd name="T10" fmla="*/ 47 w 72"/>
                <a:gd name="T11" fmla="*/ 3 h 33"/>
                <a:gd name="T12" fmla="*/ 45 w 72"/>
                <a:gd name="T13" fmla="*/ 4 h 33"/>
                <a:gd name="T14" fmla="*/ 42 w 72"/>
                <a:gd name="T15" fmla="*/ 6 h 33"/>
                <a:gd name="T16" fmla="*/ 37 w 72"/>
                <a:gd name="T17" fmla="*/ 5 h 33"/>
                <a:gd name="T18" fmla="*/ 36 w 72"/>
                <a:gd name="T19" fmla="*/ 6 h 33"/>
                <a:gd name="T20" fmla="*/ 31 w 72"/>
                <a:gd name="T21" fmla="*/ 5 h 33"/>
                <a:gd name="T22" fmla="*/ 29 w 72"/>
                <a:gd name="T23" fmla="*/ 9 h 33"/>
                <a:gd name="T24" fmla="*/ 26 w 72"/>
                <a:gd name="T25" fmla="*/ 4 h 33"/>
                <a:gd name="T26" fmla="*/ 26 w 72"/>
                <a:gd name="T27" fmla="*/ 9 h 33"/>
                <a:gd name="T28" fmla="*/ 23 w 72"/>
                <a:gd name="T29" fmla="*/ 9 h 33"/>
                <a:gd name="T30" fmla="*/ 19 w 72"/>
                <a:gd name="T31" fmla="*/ 10 h 33"/>
                <a:gd name="T32" fmla="*/ 16 w 72"/>
                <a:gd name="T33" fmla="*/ 4 h 33"/>
                <a:gd name="T34" fmla="*/ 12 w 72"/>
                <a:gd name="T35" fmla="*/ 2 h 33"/>
                <a:gd name="T36" fmla="*/ 7 w 72"/>
                <a:gd name="T37" fmla="*/ 2 h 33"/>
                <a:gd name="T38" fmla="*/ 10 w 72"/>
                <a:gd name="T39" fmla="*/ 4 h 33"/>
                <a:gd name="T40" fmla="*/ 9 w 72"/>
                <a:gd name="T41" fmla="*/ 6 h 33"/>
                <a:gd name="T42" fmla="*/ 5 w 72"/>
                <a:gd name="T43" fmla="*/ 5 h 33"/>
                <a:gd name="T44" fmla="*/ 5 w 72"/>
                <a:gd name="T45" fmla="*/ 8 h 33"/>
                <a:gd name="T46" fmla="*/ 4 w 72"/>
                <a:gd name="T47" fmla="*/ 10 h 33"/>
                <a:gd name="T48" fmla="*/ 1 w 72"/>
                <a:gd name="T49" fmla="*/ 10 h 33"/>
                <a:gd name="T50" fmla="*/ 3 w 72"/>
                <a:gd name="T51" fmla="*/ 12 h 33"/>
                <a:gd name="T52" fmla="*/ 7 w 72"/>
                <a:gd name="T53" fmla="*/ 12 h 33"/>
                <a:gd name="T54" fmla="*/ 10 w 72"/>
                <a:gd name="T55" fmla="*/ 11 h 33"/>
                <a:gd name="T56" fmla="*/ 15 w 72"/>
                <a:gd name="T57" fmla="*/ 11 h 33"/>
                <a:gd name="T58" fmla="*/ 15 w 72"/>
                <a:gd name="T59" fmla="*/ 15 h 33"/>
                <a:gd name="T60" fmla="*/ 17 w 72"/>
                <a:gd name="T61" fmla="*/ 17 h 33"/>
                <a:gd name="T62" fmla="*/ 12 w 72"/>
                <a:gd name="T63" fmla="*/ 16 h 33"/>
                <a:gd name="T64" fmla="*/ 8 w 72"/>
                <a:gd name="T65" fmla="*/ 17 h 33"/>
                <a:gd name="T66" fmla="*/ 6 w 72"/>
                <a:gd name="T67" fmla="*/ 19 h 33"/>
                <a:gd name="T68" fmla="*/ 12 w 72"/>
                <a:gd name="T69" fmla="*/ 18 h 33"/>
                <a:gd name="T70" fmla="*/ 17 w 72"/>
                <a:gd name="T71" fmla="*/ 18 h 33"/>
                <a:gd name="T72" fmla="*/ 19 w 72"/>
                <a:gd name="T73" fmla="*/ 22 h 33"/>
                <a:gd name="T74" fmla="*/ 18 w 72"/>
                <a:gd name="T75" fmla="*/ 26 h 33"/>
                <a:gd name="T76" fmla="*/ 20 w 72"/>
                <a:gd name="T77" fmla="*/ 28 h 33"/>
                <a:gd name="T78" fmla="*/ 26 w 72"/>
                <a:gd name="T79" fmla="*/ 27 h 33"/>
                <a:gd name="T80" fmla="*/ 36 w 72"/>
                <a:gd name="T81" fmla="*/ 31 h 33"/>
                <a:gd name="T82" fmla="*/ 48 w 72"/>
                <a:gd name="T83" fmla="*/ 31 h 33"/>
                <a:gd name="T84" fmla="*/ 55 w 72"/>
                <a:gd name="T85" fmla="*/ 28 h 33"/>
                <a:gd name="T86" fmla="*/ 62 w 72"/>
                <a:gd name="T87" fmla="*/ 23 h 33"/>
                <a:gd name="T88" fmla="*/ 67 w 72"/>
                <a:gd name="T89" fmla="*/ 20 h 33"/>
                <a:gd name="T90" fmla="*/ 71 w 72"/>
                <a:gd name="T91"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33">
                  <a:moveTo>
                    <a:pt x="68" y="12"/>
                  </a:moveTo>
                  <a:cubicBezTo>
                    <a:pt x="68" y="11"/>
                    <a:pt x="68" y="10"/>
                    <a:pt x="67" y="10"/>
                  </a:cubicBezTo>
                  <a:cubicBezTo>
                    <a:pt x="65" y="10"/>
                    <a:pt x="66" y="10"/>
                    <a:pt x="64" y="10"/>
                  </a:cubicBezTo>
                  <a:cubicBezTo>
                    <a:pt x="63" y="10"/>
                    <a:pt x="62" y="11"/>
                    <a:pt x="62" y="10"/>
                  </a:cubicBezTo>
                  <a:cubicBezTo>
                    <a:pt x="61" y="10"/>
                    <a:pt x="61" y="10"/>
                    <a:pt x="61" y="9"/>
                  </a:cubicBezTo>
                  <a:cubicBezTo>
                    <a:pt x="60" y="9"/>
                    <a:pt x="59" y="10"/>
                    <a:pt x="60" y="8"/>
                  </a:cubicBezTo>
                  <a:cubicBezTo>
                    <a:pt x="60" y="7"/>
                    <a:pt x="61" y="8"/>
                    <a:pt x="60" y="7"/>
                  </a:cubicBezTo>
                  <a:cubicBezTo>
                    <a:pt x="59" y="6"/>
                    <a:pt x="58" y="6"/>
                    <a:pt x="58" y="6"/>
                  </a:cubicBezTo>
                  <a:cubicBezTo>
                    <a:pt x="57" y="5"/>
                    <a:pt x="56" y="5"/>
                    <a:pt x="57" y="4"/>
                  </a:cubicBezTo>
                  <a:cubicBezTo>
                    <a:pt x="57" y="3"/>
                    <a:pt x="58" y="2"/>
                    <a:pt x="57" y="2"/>
                  </a:cubicBezTo>
                  <a:cubicBezTo>
                    <a:pt x="57" y="2"/>
                    <a:pt x="57" y="2"/>
                    <a:pt x="56" y="3"/>
                  </a:cubicBezTo>
                  <a:cubicBezTo>
                    <a:pt x="54" y="3"/>
                    <a:pt x="55" y="4"/>
                    <a:pt x="54" y="4"/>
                  </a:cubicBezTo>
                  <a:cubicBezTo>
                    <a:pt x="53" y="4"/>
                    <a:pt x="52" y="4"/>
                    <a:pt x="52" y="3"/>
                  </a:cubicBezTo>
                  <a:cubicBezTo>
                    <a:pt x="51" y="2"/>
                    <a:pt x="51" y="3"/>
                    <a:pt x="50" y="2"/>
                  </a:cubicBezTo>
                  <a:cubicBezTo>
                    <a:pt x="50" y="2"/>
                    <a:pt x="51" y="1"/>
                    <a:pt x="50" y="1"/>
                  </a:cubicBezTo>
                  <a:cubicBezTo>
                    <a:pt x="49" y="0"/>
                    <a:pt x="48" y="0"/>
                    <a:pt x="47" y="0"/>
                  </a:cubicBezTo>
                  <a:cubicBezTo>
                    <a:pt x="47" y="1"/>
                    <a:pt x="47" y="1"/>
                    <a:pt x="46" y="2"/>
                  </a:cubicBezTo>
                  <a:cubicBezTo>
                    <a:pt x="46" y="2"/>
                    <a:pt x="46" y="3"/>
                    <a:pt x="47" y="3"/>
                  </a:cubicBezTo>
                  <a:cubicBezTo>
                    <a:pt x="47" y="3"/>
                    <a:pt x="48" y="5"/>
                    <a:pt x="48" y="5"/>
                  </a:cubicBezTo>
                  <a:cubicBezTo>
                    <a:pt x="47" y="5"/>
                    <a:pt x="47" y="5"/>
                    <a:pt x="46" y="5"/>
                  </a:cubicBezTo>
                  <a:cubicBezTo>
                    <a:pt x="45" y="4"/>
                    <a:pt x="45" y="4"/>
                    <a:pt x="45" y="4"/>
                  </a:cubicBezTo>
                  <a:cubicBezTo>
                    <a:pt x="44" y="3"/>
                    <a:pt x="43" y="4"/>
                    <a:pt x="43" y="4"/>
                  </a:cubicBezTo>
                  <a:cubicBezTo>
                    <a:pt x="43" y="4"/>
                    <a:pt x="41" y="4"/>
                    <a:pt x="42" y="5"/>
                  </a:cubicBezTo>
                  <a:cubicBezTo>
                    <a:pt x="42" y="6"/>
                    <a:pt x="42" y="6"/>
                    <a:pt x="42" y="6"/>
                  </a:cubicBezTo>
                  <a:cubicBezTo>
                    <a:pt x="42" y="7"/>
                    <a:pt x="41" y="7"/>
                    <a:pt x="41" y="6"/>
                  </a:cubicBezTo>
                  <a:cubicBezTo>
                    <a:pt x="41" y="6"/>
                    <a:pt x="39" y="5"/>
                    <a:pt x="39" y="5"/>
                  </a:cubicBezTo>
                  <a:cubicBezTo>
                    <a:pt x="37" y="5"/>
                    <a:pt x="37" y="5"/>
                    <a:pt x="37" y="5"/>
                  </a:cubicBezTo>
                  <a:cubicBezTo>
                    <a:pt x="37" y="5"/>
                    <a:pt x="37" y="5"/>
                    <a:pt x="37" y="6"/>
                  </a:cubicBezTo>
                  <a:cubicBezTo>
                    <a:pt x="37" y="7"/>
                    <a:pt x="38" y="8"/>
                    <a:pt x="37" y="8"/>
                  </a:cubicBezTo>
                  <a:cubicBezTo>
                    <a:pt x="37" y="7"/>
                    <a:pt x="37" y="6"/>
                    <a:pt x="36" y="6"/>
                  </a:cubicBezTo>
                  <a:cubicBezTo>
                    <a:pt x="35" y="5"/>
                    <a:pt x="35" y="4"/>
                    <a:pt x="34" y="4"/>
                  </a:cubicBezTo>
                  <a:cubicBezTo>
                    <a:pt x="33" y="4"/>
                    <a:pt x="33" y="4"/>
                    <a:pt x="32" y="4"/>
                  </a:cubicBezTo>
                  <a:cubicBezTo>
                    <a:pt x="31" y="5"/>
                    <a:pt x="31" y="5"/>
                    <a:pt x="31" y="5"/>
                  </a:cubicBezTo>
                  <a:cubicBezTo>
                    <a:pt x="30" y="6"/>
                    <a:pt x="30" y="6"/>
                    <a:pt x="30" y="6"/>
                  </a:cubicBezTo>
                  <a:cubicBezTo>
                    <a:pt x="30" y="6"/>
                    <a:pt x="31" y="7"/>
                    <a:pt x="31" y="8"/>
                  </a:cubicBezTo>
                  <a:cubicBezTo>
                    <a:pt x="30" y="9"/>
                    <a:pt x="29" y="9"/>
                    <a:pt x="29" y="9"/>
                  </a:cubicBezTo>
                  <a:cubicBezTo>
                    <a:pt x="29" y="9"/>
                    <a:pt x="29" y="8"/>
                    <a:pt x="29" y="7"/>
                  </a:cubicBezTo>
                  <a:cubicBezTo>
                    <a:pt x="28" y="6"/>
                    <a:pt x="27" y="6"/>
                    <a:pt x="27" y="5"/>
                  </a:cubicBezTo>
                  <a:cubicBezTo>
                    <a:pt x="27" y="4"/>
                    <a:pt x="27" y="3"/>
                    <a:pt x="26" y="4"/>
                  </a:cubicBezTo>
                  <a:cubicBezTo>
                    <a:pt x="25" y="4"/>
                    <a:pt x="24" y="5"/>
                    <a:pt x="24" y="5"/>
                  </a:cubicBezTo>
                  <a:cubicBezTo>
                    <a:pt x="24" y="6"/>
                    <a:pt x="24" y="6"/>
                    <a:pt x="25" y="7"/>
                  </a:cubicBezTo>
                  <a:cubicBezTo>
                    <a:pt x="25" y="8"/>
                    <a:pt x="26" y="8"/>
                    <a:pt x="26" y="9"/>
                  </a:cubicBezTo>
                  <a:cubicBezTo>
                    <a:pt x="26" y="9"/>
                    <a:pt x="27" y="10"/>
                    <a:pt x="27" y="10"/>
                  </a:cubicBezTo>
                  <a:cubicBezTo>
                    <a:pt x="26" y="10"/>
                    <a:pt x="26" y="11"/>
                    <a:pt x="25" y="10"/>
                  </a:cubicBezTo>
                  <a:cubicBezTo>
                    <a:pt x="25" y="9"/>
                    <a:pt x="24" y="9"/>
                    <a:pt x="23" y="9"/>
                  </a:cubicBezTo>
                  <a:cubicBezTo>
                    <a:pt x="23" y="10"/>
                    <a:pt x="22" y="11"/>
                    <a:pt x="22" y="11"/>
                  </a:cubicBezTo>
                  <a:cubicBezTo>
                    <a:pt x="22" y="11"/>
                    <a:pt x="20" y="11"/>
                    <a:pt x="20" y="11"/>
                  </a:cubicBezTo>
                  <a:cubicBezTo>
                    <a:pt x="20" y="11"/>
                    <a:pt x="19" y="11"/>
                    <a:pt x="19" y="10"/>
                  </a:cubicBezTo>
                  <a:cubicBezTo>
                    <a:pt x="20" y="10"/>
                    <a:pt x="20" y="9"/>
                    <a:pt x="19" y="8"/>
                  </a:cubicBezTo>
                  <a:cubicBezTo>
                    <a:pt x="19" y="7"/>
                    <a:pt x="19" y="5"/>
                    <a:pt x="18" y="5"/>
                  </a:cubicBezTo>
                  <a:cubicBezTo>
                    <a:pt x="17" y="5"/>
                    <a:pt x="17" y="5"/>
                    <a:pt x="16" y="4"/>
                  </a:cubicBezTo>
                  <a:cubicBezTo>
                    <a:pt x="16" y="4"/>
                    <a:pt x="15" y="4"/>
                    <a:pt x="14" y="4"/>
                  </a:cubicBezTo>
                  <a:cubicBezTo>
                    <a:pt x="13" y="4"/>
                    <a:pt x="13" y="4"/>
                    <a:pt x="13" y="3"/>
                  </a:cubicBezTo>
                  <a:cubicBezTo>
                    <a:pt x="12" y="2"/>
                    <a:pt x="12" y="2"/>
                    <a:pt x="12" y="2"/>
                  </a:cubicBezTo>
                  <a:cubicBezTo>
                    <a:pt x="11" y="1"/>
                    <a:pt x="10" y="1"/>
                    <a:pt x="10" y="1"/>
                  </a:cubicBezTo>
                  <a:cubicBezTo>
                    <a:pt x="9" y="1"/>
                    <a:pt x="9" y="1"/>
                    <a:pt x="9" y="1"/>
                  </a:cubicBezTo>
                  <a:cubicBezTo>
                    <a:pt x="8" y="1"/>
                    <a:pt x="7" y="2"/>
                    <a:pt x="7" y="2"/>
                  </a:cubicBezTo>
                  <a:cubicBezTo>
                    <a:pt x="7" y="3"/>
                    <a:pt x="7" y="3"/>
                    <a:pt x="7" y="3"/>
                  </a:cubicBezTo>
                  <a:cubicBezTo>
                    <a:pt x="9" y="4"/>
                    <a:pt x="9" y="4"/>
                    <a:pt x="9" y="4"/>
                  </a:cubicBezTo>
                  <a:cubicBezTo>
                    <a:pt x="9" y="4"/>
                    <a:pt x="9" y="4"/>
                    <a:pt x="10" y="4"/>
                  </a:cubicBezTo>
                  <a:cubicBezTo>
                    <a:pt x="10" y="5"/>
                    <a:pt x="11" y="5"/>
                    <a:pt x="11" y="6"/>
                  </a:cubicBezTo>
                  <a:cubicBezTo>
                    <a:pt x="11" y="6"/>
                    <a:pt x="11" y="7"/>
                    <a:pt x="11" y="7"/>
                  </a:cubicBezTo>
                  <a:cubicBezTo>
                    <a:pt x="11" y="7"/>
                    <a:pt x="10" y="7"/>
                    <a:pt x="9" y="6"/>
                  </a:cubicBezTo>
                  <a:cubicBezTo>
                    <a:pt x="9" y="5"/>
                    <a:pt x="9" y="5"/>
                    <a:pt x="8" y="5"/>
                  </a:cubicBezTo>
                  <a:cubicBezTo>
                    <a:pt x="7" y="4"/>
                    <a:pt x="7" y="3"/>
                    <a:pt x="7" y="4"/>
                  </a:cubicBezTo>
                  <a:cubicBezTo>
                    <a:pt x="6" y="4"/>
                    <a:pt x="6" y="4"/>
                    <a:pt x="5" y="5"/>
                  </a:cubicBezTo>
                  <a:cubicBezTo>
                    <a:pt x="5" y="5"/>
                    <a:pt x="5" y="6"/>
                    <a:pt x="4" y="6"/>
                  </a:cubicBezTo>
                  <a:cubicBezTo>
                    <a:pt x="4" y="7"/>
                    <a:pt x="4" y="8"/>
                    <a:pt x="4" y="8"/>
                  </a:cubicBezTo>
                  <a:cubicBezTo>
                    <a:pt x="4" y="8"/>
                    <a:pt x="5" y="8"/>
                    <a:pt x="5" y="8"/>
                  </a:cubicBezTo>
                  <a:cubicBezTo>
                    <a:pt x="6" y="8"/>
                    <a:pt x="6" y="9"/>
                    <a:pt x="6" y="9"/>
                  </a:cubicBezTo>
                  <a:cubicBezTo>
                    <a:pt x="6" y="10"/>
                    <a:pt x="7" y="9"/>
                    <a:pt x="6" y="10"/>
                  </a:cubicBezTo>
                  <a:cubicBezTo>
                    <a:pt x="5" y="10"/>
                    <a:pt x="5" y="10"/>
                    <a:pt x="4" y="10"/>
                  </a:cubicBezTo>
                  <a:cubicBezTo>
                    <a:pt x="4" y="10"/>
                    <a:pt x="3" y="10"/>
                    <a:pt x="3" y="10"/>
                  </a:cubicBezTo>
                  <a:cubicBezTo>
                    <a:pt x="3" y="10"/>
                    <a:pt x="3" y="10"/>
                    <a:pt x="2" y="10"/>
                  </a:cubicBezTo>
                  <a:cubicBezTo>
                    <a:pt x="1" y="10"/>
                    <a:pt x="1" y="10"/>
                    <a:pt x="1" y="10"/>
                  </a:cubicBezTo>
                  <a:cubicBezTo>
                    <a:pt x="0" y="10"/>
                    <a:pt x="0" y="10"/>
                    <a:pt x="0" y="10"/>
                  </a:cubicBezTo>
                  <a:cubicBezTo>
                    <a:pt x="0" y="11"/>
                    <a:pt x="1" y="12"/>
                    <a:pt x="1" y="12"/>
                  </a:cubicBezTo>
                  <a:cubicBezTo>
                    <a:pt x="2" y="12"/>
                    <a:pt x="3" y="11"/>
                    <a:pt x="3" y="12"/>
                  </a:cubicBezTo>
                  <a:cubicBezTo>
                    <a:pt x="3" y="12"/>
                    <a:pt x="4" y="12"/>
                    <a:pt x="4" y="12"/>
                  </a:cubicBezTo>
                  <a:cubicBezTo>
                    <a:pt x="5" y="12"/>
                    <a:pt x="5" y="13"/>
                    <a:pt x="6" y="12"/>
                  </a:cubicBezTo>
                  <a:cubicBezTo>
                    <a:pt x="7" y="12"/>
                    <a:pt x="6" y="12"/>
                    <a:pt x="7" y="12"/>
                  </a:cubicBezTo>
                  <a:cubicBezTo>
                    <a:pt x="8" y="12"/>
                    <a:pt x="8" y="12"/>
                    <a:pt x="9" y="12"/>
                  </a:cubicBezTo>
                  <a:cubicBezTo>
                    <a:pt x="9" y="12"/>
                    <a:pt x="9" y="11"/>
                    <a:pt x="9" y="11"/>
                  </a:cubicBezTo>
                  <a:cubicBezTo>
                    <a:pt x="9" y="11"/>
                    <a:pt x="10" y="10"/>
                    <a:pt x="10" y="11"/>
                  </a:cubicBezTo>
                  <a:cubicBezTo>
                    <a:pt x="11" y="12"/>
                    <a:pt x="12" y="13"/>
                    <a:pt x="12" y="12"/>
                  </a:cubicBezTo>
                  <a:cubicBezTo>
                    <a:pt x="13" y="12"/>
                    <a:pt x="13" y="11"/>
                    <a:pt x="13" y="11"/>
                  </a:cubicBezTo>
                  <a:cubicBezTo>
                    <a:pt x="14" y="11"/>
                    <a:pt x="15" y="11"/>
                    <a:pt x="15" y="11"/>
                  </a:cubicBezTo>
                  <a:cubicBezTo>
                    <a:pt x="15" y="12"/>
                    <a:pt x="17" y="12"/>
                    <a:pt x="17" y="12"/>
                  </a:cubicBezTo>
                  <a:cubicBezTo>
                    <a:pt x="17" y="13"/>
                    <a:pt x="15" y="12"/>
                    <a:pt x="15" y="13"/>
                  </a:cubicBezTo>
                  <a:cubicBezTo>
                    <a:pt x="15" y="14"/>
                    <a:pt x="14" y="16"/>
                    <a:pt x="15" y="15"/>
                  </a:cubicBezTo>
                  <a:cubicBezTo>
                    <a:pt x="16" y="14"/>
                    <a:pt x="17" y="14"/>
                    <a:pt x="18" y="14"/>
                  </a:cubicBezTo>
                  <a:cubicBezTo>
                    <a:pt x="18" y="15"/>
                    <a:pt x="19" y="15"/>
                    <a:pt x="18" y="16"/>
                  </a:cubicBezTo>
                  <a:cubicBezTo>
                    <a:pt x="18" y="16"/>
                    <a:pt x="17" y="17"/>
                    <a:pt x="17" y="17"/>
                  </a:cubicBezTo>
                  <a:cubicBezTo>
                    <a:pt x="16" y="16"/>
                    <a:pt x="16" y="16"/>
                    <a:pt x="15" y="16"/>
                  </a:cubicBezTo>
                  <a:cubicBezTo>
                    <a:pt x="14" y="16"/>
                    <a:pt x="14" y="16"/>
                    <a:pt x="13" y="16"/>
                  </a:cubicBezTo>
                  <a:cubicBezTo>
                    <a:pt x="13" y="16"/>
                    <a:pt x="12" y="16"/>
                    <a:pt x="12" y="16"/>
                  </a:cubicBezTo>
                  <a:cubicBezTo>
                    <a:pt x="12" y="16"/>
                    <a:pt x="11" y="16"/>
                    <a:pt x="11" y="16"/>
                  </a:cubicBezTo>
                  <a:cubicBezTo>
                    <a:pt x="10" y="16"/>
                    <a:pt x="10" y="16"/>
                    <a:pt x="9" y="16"/>
                  </a:cubicBezTo>
                  <a:cubicBezTo>
                    <a:pt x="9" y="16"/>
                    <a:pt x="9" y="17"/>
                    <a:pt x="8" y="17"/>
                  </a:cubicBezTo>
                  <a:cubicBezTo>
                    <a:pt x="7" y="17"/>
                    <a:pt x="7" y="17"/>
                    <a:pt x="6" y="17"/>
                  </a:cubicBezTo>
                  <a:cubicBezTo>
                    <a:pt x="5" y="17"/>
                    <a:pt x="5" y="18"/>
                    <a:pt x="5" y="18"/>
                  </a:cubicBezTo>
                  <a:cubicBezTo>
                    <a:pt x="5" y="19"/>
                    <a:pt x="5" y="19"/>
                    <a:pt x="6" y="19"/>
                  </a:cubicBezTo>
                  <a:cubicBezTo>
                    <a:pt x="7" y="19"/>
                    <a:pt x="8" y="20"/>
                    <a:pt x="8" y="20"/>
                  </a:cubicBezTo>
                  <a:cubicBezTo>
                    <a:pt x="9" y="19"/>
                    <a:pt x="10" y="18"/>
                    <a:pt x="11" y="18"/>
                  </a:cubicBezTo>
                  <a:cubicBezTo>
                    <a:pt x="11" y="18"/>
                    <a:pt x="12" y="18"/>
                    <a:pt x="12" y="18"/>
                  </a:cubicBezTo>
                  <a:cubicBezTo>
                    <a:pt x="13" y="19"/>
                    <a:pt x="13" y="19"/>
                    <a:pt x="14" y="19"/>
                  </a:cubicBezTo>
                  <a:cubicBezTo>
                    <a:pt x="15" y="19"/>
                    <a:pt x="15" y="19"/>
                    <a:pt x="16" y="19"/>
                  </a:cubicBezTo>
                  <a:cubicBezTo>
                    <a:pt x="16" y="18"/>
                    <a:pt x="17" y="18"/>
                    <a:pt x="17" y="18"/>
                  </a:cubicBezTo>
                  <a:cubicBezTo>
                    <a:pt x="17" y="19"/>
                    <a:pt x="17" y="19"/>
                    <a:pt x="17" y="20"/>
                  </a:cubicBezTo>
                  <a:cubicBezTo>
                    <a:pt x="17" y="21"/>
                    <a:pt x="17" y="22"/>
                    <a:pt x="17" y="22"/>
                  </a:cubicBezTo>
                  <a:cubicBezTo>
                    <a:pt x="18" y="22"/>
                    <a:pt x="18" y="23"/>
                    <a:pt x="19" y="22"/>
                  </a:cubicBezTo>
                  <a:cubicBezTo>
                    <a:pt x="19" y="22"/>
                    <a:pt x="22" y="23"/>
                    <a:pt x="21" y="23"/>
                  </a:cubicBezTo>
                  <a:cubicBezTo>
                    <a:pt x="20" y="24"/>
                    <a:pt x="21" y="23"/>
                    <a:pt x="20" y="24"/>
                  </a:cubicBezTo>
                  <a:cubicBezTo>
                    <a:pt x="19" y="25"/>
                    <a:pt x="19" y="26"/>
                    <a:pt x="18" y="26"/>
                  </a:cubicBezTo>
                  <a:cubicBezTo>
                    <a:pt x="16" y="26"/>
                    <a:pt x="16" y="26"/>
                    <a:pt x="15" y="26"/>
                  </a:cubicBezTo>
                  <a:cubicBezTo>
                    <a:pt x="15" y="27"/>
                    <a:pt x="16" y="28"/>
                    <a:pt x="17" y="28"/>
                  </a:cubicBezTo>
                  <a:cubicBezTo>
                    <a:pt x="19" y="28"/>
                    <a:pt x="20" y="29"/>
                    <a:pt x="20" y="28"/>
                  </a:cubicBezTo>
                  <a:cubicBezTo>
                    <a:pt x="21" y="27"/>
                    <a:pt x="22" y="27"/>
                    <a:pt x="23" y="28"/>
                  </a:cubicBezTo>
                  <a:cubicBezTo>
                    <a:pt x="24" y="28"/>
                    <a:pt x="24" y="28"/>
                    <a:pt x="25" y="28"/>
                  </a:cubicBezTo>
                  <a:cubicBezTo>
                    <a:pt x="25" y="28"/>
                    <a:pt x="26" y="27"/>
                    <a:pt x="26" y="27"/>
                  </a:cubicBezTo>
                  <a:cubicBezTo>
                    <a:pt x="27" y="27"/>
                    <a:pt x="29" y="28"/>
                    <a:pt x="29" y="29"/>
                  </a:cubicBezTo>
                  <a:cubicBezTo>
                    <a:pt x="29" y="29"/>
                    <a:pt x="32" y="28"/>
                    <a:pt x="32" y="30"/>
                  </a:cubicBezTo>
                  <a:cubicBezTo>
                    <a:pt x="31" y="31"/>
                    <a:pt x="34" y="30"/>
                    <a:pt x="36" y="31"/>
                  </a:cubicBezTo>
                  <a:cubicBezTo>
                    <a:pt x="38" y="32"/>
                    <a:pt x="40" y="33"/>
                    <a:pt x="41" y="32"/>
                  </a:cubicBezTo>
                  <a:cubicBezTo>
                    <a:pt x="41" y="32"/>
                    <a:pt x="42" y="32"/>
                    <a:pt x="44" y="33"/>
                  </a:cubicBezTo>
                  <a:cubicBezTo>
                    <a:pt x="46" y="33"/>
                    <a:pt x="48" y="32"/>
                    <a:pt x="48" y="31"/>
                  </a:cubicBezTo>
                  <a:cubicBezTo>
                    <a:pt x="48" y="31"/>
                    <a:pt x="48" y="30"/>
                    <a:pt x="48" y="29"/>
                  </a:cubicBezTo>
                  <a:cubicBezTo>
                    <a:pt x="49" y="29"/>
                    <a:pt x="50" y="29"/>
                    <a:pt x="52" y="29"/>
                  </a:cubicBezTo>
                  <a:cubicBezTo>
                    <a:pt x="53" y="28"/>
                    <a:pt x="55" y="28"/>
                    <a:pt x="55" y="28"/>
                  </a:cubicBezTo>
                  <a:cubicBezTo>
                    <a:pt x="55" y="28"/>
                    <a:pt x="56" y="28"/>
                    <a:pt x="57" y="27"/>
                  </a:cubicBezTo>
                  <a:cubicBezTo>
                    <a:pt x="58" y="26"/>
                    <a:pt x="58" y="25"/>
                    <a:pt x="59" y="24"/>
                  </a:cubicBezTo>
                  <a:cubicBezTo>
                    <a:pt x="60" y="24"/>
                    <a:pt x="61" y="24"/>
                    <a:pt x="62" y="23"/>
                  </a:cubicBezTo>
                  <a:cubicBezTo>
                    <a:pt x="62" y="23"/>
                    <a:pt x="60" y="23"/>
                    <a:pt x="62" y="23"/>
                  </a:cubicBezTo>
                  <a:cubicBezTo>
                    <a:pt x="64" y="23"/>
                    <a:pt x="66" y="23"/>
                    <a:pt x="66" y="22"/>
                  </a:cubicBezTo>
                  <a:cubicBezTo>
                    <a:pt x="67" y="22"/>
                    <a:pt x="66" y="21"/>
                    <a:pt x="67" y="20"/>
                  </a:cubicBezTo>
                  <a:cubicBezTo>
                    <a:pt x="68" y="19"/>
                    <a:pt x="68" y="19"/>
                    <a:pt x="69" y="18"/>
                  </a:cubicBezTo>
                  <a:cubicBezTo>
                    <a:pt x="70" y="17"/>
                    <a:pt x="70" y="17"/>
                    <a:pt x="70" y="16"/>
                  </a:cubicBezTo>
                  <a:cubicBezTo>
                    <a:pt x="71" y="14"/>
                    <a:pt x="72" y="15"/>
                    <a:pt x="71" y="14"/>
                  </a:cubicBezTo>
                  <a:cubicBezTo>
                    <a:pt x="69" y="13"/>
                    <a:pt x="69" y="14"/>
                    <a:pt x="68" y="12"/>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53" name="Freeform 132"/>
            <p:cNvSpPr/>
            <p:nvPr/>
          </p:nvSpPr>
          <p:spPr bwMode="auto">
            <a:xfrm>
              <a:off x="3595457" y="4160365"/>
              <a:ext cx="149688" cy="179972"/>
            </a:xfrm>
            <a:custGeom>
              <a:avLst/>
              <a:gdLst>
                <a:gd name="T0" fmla="*/ 70 w 73"/>
                <a:gd name="T1" fmla="*/ 2 h 88"/>
                <a:gd name="T2" fmla="*/ 68 w 73"/>
                <a:gd name="T3" fmla="*/ 4 h 88"/>
                <a:gd name="T4" fmla="*/ 67 w 73"/>
                <a:gd name="T5" fmla="*/ 7 h 88"/>
                <a:gd name="T6" fmla="*/ 64 w 73"/>
                <a:gd name="T7" fmla="*/ 10 h 88"/>
                <a:gd name="T8" fmla="*/ 62 w 73"/>
                <a:gd name="T9" fmla="*/ 12 h 88"/>
                <a:gd name="T10" fmla="*/ 60 w 73"/>
                <a:gd name="T11" fmla="*/ 15 h 88"/>
                <a:gd name="T12" fmla="*/ 58 w 73"/>
                <a:gd name="T13" fmla="*/ 18 h 88"/>
                <a:gd name="T14" fmla="*/ 56 w 73"/>
                <a:gd name="T15" fmla="*/ 20 h 88"/>
                <a:gd name="T16" fmla="*/ 53 w 73"/>
                <a:gd name="T17" fmla="*/ 23 h 88"/>
                <a:gd name="T18" fmla="*/ 50 w 73"/>
                <a:gd name="T19" fmla="*/ 26 h 88"/>
                <a:gd name="T20" fmla="*/ 48 w 73"/>
                <a:gd name="T21" fmla="*/ 28 h 88"/>
                <a:gd name="T22" fmla="*/ 44 w 73"/>
                <a:gd name="T23" fmla="*/ 31 h 88"/>
                <a:gd name="T24" fmla="*/ 43 w 73"/>
                <a:gd name="T25" fmla="*/ 33 h 88"/>
                <a:gd name="T26" fmla="*/ 43 w 73"/>
                <a:gd name="T27" fmla="*/ 36 h 88"/>
                <a:gd name="T28" fmla="*/ 40 w 73"/>
                <a:gd name="T29" fmla="*/ 38 h 88"/>
                <a:gd name="T30" fmla="*/ 38 w 73"/>
                <a:gd name="T31" fmla="*/ 40 h 88"/>
                <a:gd name="T32" fmla="*/ 35 w 73"/>
                <a:gd name="T33" fmla="*/ 45 h 88"/>
                <a:gd name="T34" fmla="*/ 33 w 73"/>
                <a:gd name="T35" fmla="*/ 47 h 88"/>
                <a:gd name="T36" fmla="*/ 32 w 73"/>
                <a:gd name="T37" fmla="*/ 48 h 88"/>
                <a:gd name="T38" fmla="*/ 32 w 73"/>
                <a:gd name="T39" fmla="*/ 48 h 88"/>
                <a:gd name="T40" fmla="*/ 30 w 73"/>
                <a:gd name="T41" fmla="*/ 51 h 88"/>
                <a:gd name="T42" fmla="*/ 29 w 73"/>
                <a:gd name="T43" fmla="*/ 53 h 88"/>
                <a:gd name="T44" fmla="*/ 27 w 73"/>
                <a:gd name="T45" fmla="*/ 56 h 88"/>
                <a:gd name="T46" fmla="*/ 24 w 73"/>
                <a:gd name="T47" fmla="*/ 59 h 88"/>
                <a:gd name="T48" fmla="*/ 22 w 73"/>
                <a:gd name="T49" fmla="*/ 61 h 88"/>
                <a:gd name="T50" fmla="*/ 20 w 73"/>
                <a:gd name="T51" fmla="*/ 63 h 88"/>
                <a:gd name="T52" fmla="*/ 17 w 73"/>
                <a:gd name="T53" fmla="*/ 65 h 88"/>
                <a:gd name="T54" fmla="*/ 15 w 73"/>
                <a:gd name="T55" fmla="*/ 67 h 88"/>
                <a:gd name="T56" fmla="*/ 13 w 73"/>
                <a:gd name="T57" fmla="*/ 69 h 88"/>
                <a:gd name="T58" fmla="*/ 13 w 73"/>
                <a:gd name="T59" fmla="*/ 71 h 88"/>
                <a:gd name="T60" fmla="*/ 11 w 73"/>
                <a:gd name="T61" fmla="*/ 74 h 88"/>
                <a:gd name="T62" fmla="*/ 10 w 73"/>
                <a:gd name="T63" fmla="*/ 77 h 88"/>
                <a:gd name="T64" fmla="*/ 7 w 73"/>
                <a:gd name="T65" fmla="*/ 79 h 88"/>
                <a:gd name="T66" fmla="*/ 3 w 73"/>
                <a:gd name="T67" fmla="*/ 82 h 88"/>
                <a:gd name="T68" fmla="*/ 0 w 73"/>
                <a:gd name="T69" fmla="*/ 86 h 88"/>
                <a:gd name="T70" fmla="*/ 2 w 73"/>
                <a:gd name="T71" fmla="*/ 87 h 88"/>
                <a:gd name="T72" fmla="*/ 6 w 73"/>
                <a:gd name="T73" fmla="*/ 84 h 88"/>
                <a:gd name="T74" fmla="*/ 7 w 73"/>
                <a:gd name="T75" fmla="*/ 83 h 88"/>
                <a:gd name="T76" fmla="*/ 73 w 73"/>
                <a:gd name="T77" fmla="*/ 0 h 88"/>
                <a:gd name="T78" fmla="*/ 73 w 73"/>
                <a:gd name="T79" fmla="*/ 0 h 88"/>
                <a:gd name="T80" fmla="*/ 70 w 73"/>
                <a:gd name="T81"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3" h="88">
                  <a:moveTo>
                    <a:pt x="70" y="2"/>
                  </a:moveTo>
                  <a:cubicBezTo>
                    <a:pt x="70" y="3"/>
                    <a:pt x="69" y="4"/>
                    <a:pt x="68" y="4"/>
                  </a:cubicBezTo>
                  <a:cubicBezTo>
                    <a:pt x="66" y="5"/>
                    <a:pt x="67" y="6"/>
                    <a:pt x="67" y="7"/>
                  </a:cubicBezTo>
                  <a:cubicBezTo>
                    <a:pt x="66" y="8"/>
                    <a:pt x="65" y="9"/>
                    <a:pt x="64" y="10"/>
                  </a:cubicBezTo>
                  <a:cubicBezTo>
                    <a:pt x="63" y="11"/>
                    <a:pt x="63" y="11"/>
                    <a:pt x="62" y="12"/>
                  </a:cubicBezTo>
                  <a:cubicBezTo>
                    <a:pt x="61" y="14"/>
                    <a:pt x="61" y="14"/>
                    <a:pt x="60" y="15"/>
                  </a:cubicBezTo>
                  <a:cubicBezTo>
                    <a:pt x="60" y="17"/>
                    <a:pt x="58" y="17"/>
                    <a:pt x="58" y="18"/>
                  </a:cubicBezTo>
                  <a:cubicBezTo>
                    <a:pt x="57" y="18"/>
                    <a:pt x="57" y="19"/>
                    <a:pt x="56" y="20"/>
                  </a:cubicBezTo>
                  <a:cubicBezTo>
                    <a:pt x="55" y="22"/>
                    <a:pt x="54" y="22"/>
                    <a:pt x="53" y="23"/>
                  </a:cubicBezTo>
                  <a:cubicBezTo>
                    <a:pt x="52" y="24"/>
                    <a:pt x="51" y="25"/>
                    <a:pt x="50" y="26"/>
                  </a:cubicBezTo>
                  <a:cubicBezTo>
                    <a:pt x="49" y="27"/>
                    <a:pt x="49" y="26"/>
                    <a:pt x="48" y="28"/>
                  </a:cubicBezTo>
                  <a:cubicBezTo>
                    <a:pt x="47" y="30"/>
                    <a:pt x="46" y="30"/>
                    <a:pt x="44" y="31"/>
                  </a:cubicBezTo>
                  <a:cubicBezTo>
                    <a:pt x="43" y="31"/>
                    <a:pt x="43" y="31"/>
                    <a:pt x="43" y="33"/>
                  </a:cubicBezTo>
                  <a:cubicBezTo>
                    <a:pt x="42" y="35"/>
                    <a:pt x="42" y="34"/>
                    <a:pt x="43" y="36"/>
                  </a:cubicBezTo>
                  <a:cubicBezTo>
                    <a:pt x="43" y="37"/>
                    <a:pt x="41" y="37"/>
                    <a:pt x="40" y="38"/>
                  </a:cubicBezTo>
                  <a:cubicBezTo>
                    <a:pt x="39" y="38"/>
                    <a:pt x="38" y="39"/>
                    <a:pt x="38" y="40"/>
                  </a:cubicBezTo>
                  <a:cubicBezTo>
                    <a:pt x="37" y="42"/>
                    <a:pt x="36" y="44"/>
                    <a:pt x="35" y="45"/>
                  </a:cubicBezTo>
                  <a:cubicBezTo>
                    <a:pt x="34" y="46"/>
                    <a:pt x="34" y="46"/>
                    <a:pt x="33" y="47"/>
                  </a:cubicBezTo>
                  <a:cubicBezTo>
                    <a:pt x="32" y="48"/>
                    <a:pt x="32" y="48"/>
                    <a:pt x="32" y="48"/>
                  </a:cubicBezTo>
                  <a:cubicBezTo>
                    <a:pt x="32" y="48"/>
                    <a:pt x="32" y="48"/>
                    <a:pt x="32" y="48"/>
                  </a:cubicBezTo>
                  <a:cubicBezTo>
                    <a:pt x="30" y="49"/>
                    <a:pt x="31" y="49"/>
                    <a:pt x="30" y="51"/>
                  </a:cubicBezTo>
                  <a:cubicBezTo>
                    <a:pt x="29" y="52"/>
                    <a:pt x="29" y="52"/>
                    <a:pt x="29" y="53"/>
                  </a:cubicBezTo>
                  <a:cubicBezTo>
                    <a:pt x="28" y="54"/>
                    <a:pt x="28" y="54"/>
                    <a:pt x="27" y="56"/>
                  </a:cubicBezTo>
                  <a:cubicBezTo>
                    <a:pt x="26" y="57"/>
                    <a:pt x="25" y="57"/>
                    <a:pt x="24" y="59"/>
                  </a:cubicBezTo>
                  <a:cubicBezTo>
                    <a:pt x="23" y="60"/>
                    <a:pt x="23" y="60"/>
                    <a:pt x="22" y="61"/>
                  </a:cubicBezTo>
                  <a:cubicBezTo>
                    <a:pt x="21" y="62"/>
                    <a:pt x="21" y="62"/>
                    <a:pt x="20" y="63"/>
                  </a:cubicBezTo>
                  <a:cubicBezTo>
                    <a:pt x="19" y="64"/>
                    <a:pt x="19" y="64"/>
                    <a:pt x="17" y="65"/>
                  </a:cubicBezTo>
                  <a:cubicBezTo>
                    <a:pt x="16" y="66"/>
                    <a:pt x="16" y="66"/>
                    <a:pt x="15" y="67"/>
                  </a:cubicBezTo>
                  <a:cubicBezTo>
                    <a:pt x="14" y="68"/>
                    <a:pt x="14" y="68"/>
                    <a:pt x="13" y="69"/>
                  </a:cubicBezTo>
                  <a:cubicBezTo>
                    <a:pt x="13" y="70"/>
                    <a:pt x="13" y="70"/>
                    <a:pt x="13" y="71"/>
                  </a:cubicBezTo>
                  <a:cubicBezTo>
                    <a:pt x="13" y="73"/>
                    <a:pt x="11" y="73"/>
                    <a:pt x="11" y="74"/>
                  </a:cubicBezTo>
                  <a:cubicBezTo>
                    <a:pt x="10" y="76"/>
                    <a:pt x="10" y="75"/>
                    <a:pt x="10" y="77"/>
                  </a:cubicBezTo>
                  <a:cubicBezTo>
                    <a:pt x="9" y="78"/>
                    <a:pt x="8" y="78"/>
                    <a:pt x="7" y="79"/>
                  </a:cubicBezTo>
                  <a:cubicBezTo>
                    <a:pt x="6" y="80"/>
                    <a:pt x="4" y="82"/>
                    <a:pt x="3" y="82"/>
                  </a:cubicBezTo>
                  <a:cubicBezTo>
                    <a:pt x="1" y="83"/>
                    <a:pt x="0" y="85"/>
                    <a:pt x="0" y="86"/>
                  </a:cubicBezTo>
                  <a:cubicBezTo>
                    <a:pt x="0" y="88"/>
                    <a:pt x="1" y="87"/>
                    <a:pt x="2" y="87"/>
                  </a:cubicBezTo>
                  <a:cubicBezTo>
                    <a:pt x="3" y="86"/>
                    <a:pt x="4" y="85"/>
                    <a:pt x="6" y="84"/>
                  </a:cubicBezTo>
                  <a:cubicBezTo>
                    <a:pt x="6" y="83"/>
                    <a:pt x="7" y="83"/>
                    <a:pt x="7" y="83"/>
                  </a:cubicBezTo>
                  <a:cubicBezTo>
                    <a:pt x="32" y="57"/>
                    <a:pt x="54" y="30"/>
                    <a:pt x="73" y="0"/>
                  </a:cubicBezTo>
                  <a:cubicBezTo>
                    <a:pt x="73" y="0"/>
                    <a:pt x="73" y="0"/>
                    <a:pt x="73" y="0"/>
                  </a:cubicBezTo>
                  <a:cubicBezTo>
                    <a:pt x="71" y="1"/>
                    <a:pt x="71" y="1"/>
                    <a:pt x="70" y="2"/>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54" name="Freeform 133"/>
            <p:cNvSpPr/>
            <p:nvPr/>
          </p:nvSpPr>
          <p:spPr bwMode="auto">
            <a:xfrm>
              <a:off x="3083228" y="2427267"/>
              <a:ext cx="115078" cy="69220"/>
            </a:xfrm>
            <a:custGeom>
              <a:avLst/>
              <a:gdLst>
                <a:gd name="T0" fmla="*/ 49 w 56"/>
                <a:gd name="T1" fmla="*/ 29 h 34"/>
                <a:gd name="T2" fmla="*/ 54 w 56"/>
                <a:gd name="T3" fmla="*/ 32 h 34"/>
                <a:gd name="T4" fmla="*/ 54 w 56"/>
                <a:gd name="T5" fmla="*/ 30 h 34"/>
                <a:gd name="T6" fmla="*/ 46 w 56"/>
                <a:gd name="T7" fmla="*/ 23 h 34"/>
                <a:gd name="T8" fmla="*/ 42 w 56"/>
                <a:gd name="T9" fmla="*/ 19 h 34"/>
                <a:gd name="T10" fmla="*/ 37 w 56"/>
                <a:gd name="T11" fmla="*/ 17 h 34"/>
                <a:gd name="T12" fmla="*/ 38 w 56"/>
                <a:gd name="T13" fmla="*/ 14 h 34"/>
                <a:gd name="T14" fmla="*/ 33 w 56"/>
                <a:gd name="T15" fmla="*/ 12 h 34"/>
                <a:gd name="T16" fmla="*/ 27 w 56"/>
                <a:gd name="T17" fmla="*/ 11 h 34"/>
                <a:gd name="T18" fmla="*/ 22 w 56"/>
                <a:gd name="T19" fmla="*/ 9 h 34"/>
                <a:gd name="T20" fmla="*/ 20 w 56"/>
                <a:gd name="T21" fmla="*/ 7 h 34"/>
                <a:gd name="T22" fmla="*/ 23 w 56"/>
                <a:gd name="T23" fmla="*/ 8 h 34"/>
                <a:gd name="T24" fmla="*/ 26 w 56"/>
                <a:gd name="T25" fmla="*/ 9 h 34"/>
                <a:gd name="T26" fmla="*/ 31 w 56"/>
                <a:gd name="T27" fmla="*/ 9 h 34"/>
                <a:gd name="T28" fmla="*/ 34 w 56"/>
                <a:gd name="T29" fmla="*/ 11 h 34"/>
                <a:gd name="T30" fmla="*/ 36 w 56"/>
                <a:gd name="T31" fmla="*/ 8 h 34"/>
                <a:gd name="T32" fmla="*/ 29 w 56"/>
                <a:gd name="T33" fmla="*/ 5 h 34"/>
                <a:gd name="T34" fmla="*/ 23 w 56"/>
                <a:gd name="T35" fmla="*/ 2 h 34"/>
                <a:gd name="T36" fmla="*/ 18 w 56"/>
                <a:gd name="T37" fmla="*/ 3 h 34"/>
                <a:gd name="T38" fmla="*/ 14 w 56"/>
                <a:gd name="T39" fmla="*/ 2 h 34"/>
                <a:gd name="T40" fmla="*/ 11 w 56"/>
                <a:gd name="T41" fmla="*/ 3 h 34"/>
                <a:gd name="T42" fmla="*/ 11 w 56"/>
                <a:gd name="T43" fmla="*/ 7 h 34"/>
                <a:gd name="T44" fmla="*/ 9 w 56"/>
                <a:gd name="T45" fmla="*/ 7 h 34"/>
                <a:gd name="T46" fmla="*/ 4 w 56"/>
                <a:gd name="T47" fmla="*/ 6 h 34"/>
                <a:gd name="T48" fmla="*/ 1 w 56"/>
                <a:gd name="T49" fmla="*/ 8 h 34"/>
                <a:gd name="T50" fmla="*/ 5 w 56"/>
                <a:gd name="T51" fmla="*/ 10 h 34"/>
                <a:gd name="T52" fmla="*/ 8 w 56"/>
                <a:gd name="T53" fmla="*/ 11 h 34"/>
                <a:gd name="T54" fmla="*/ 11 w 56"/>
                <a:gd name="T55" fmla="*/ 14 h 34"/>
                <a:gd name="T56" fmla="*/ 16 w 56"/>
                <a:gd name="T57" fmla="*/ 15 h 34"/>
                <a:gd name="T58" fmla="*/ 21 w 56"/>
                <a:gd name="T59" fmla="*/ 17 h 34"/>
                <a:gd name="T60" fmla="*/ 26 w 56"/>
                <a:gd name="T61" fmla="*/ 18 h 34"/>
                <a:gd name="T62" fmla="*/ 29 w 56"/>
                <a:gd name="T63" fmla="*/ 16 h 34"/>
                <a:gd name="T64" fmla="*/ 28 w 56"/>
                <a:gd name="T65" fmla="*/ 20 h 34"/>
                <a:gd name="T66" fmla="*/ 34 w 56"/>
                <a:gd name="T67" fmla="*/ 22 h 34"/>
                <a:gd name="T68" fmla="*/ 37 w 56"/>
                <a:gd name="T69" fmla="*/ 21 h 34"/>
                <a:gd name="T70" fmla="*/ 38 w 56"/>
                <a:gd name="T71" fmla="*/ 25 h 34"/>
                <a:gd name="T72" fmla="*/ 41 w 56"/>
                <a:gd name="T73"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34">
                  <a:moveTo>
                    <a:pt x="45" y="28"/>
                  </a:moveTo>
                  <a:cubicBezTo>
                    <a:pt x="45" y="28"/>
                    <a:pt x="48" y="28"/>
                    <a:pt x="49" y="29"/>
                  </a:cubicBezTo>
                  <a:cubicBezTo>
                    <a:pt x="50" y="30"/>
                    <a:pt x="51" y="31"/>
                    <a:pt x="52" y="31"/>
                  </a:cubicBezTo>
                  <a:cubicBezTo>
                    <a:pt x="52" y="31"/>
                    <a:pt x="53" y="31"/>
                    <a:pt x="54" y="32"/>
                  </a:cubicBezTo>
                  <a:cubicBezTo>
                    <a:pt x="55" y="32"/>
                    <a:pt x="55" y="34"/>
                    <a:pt x="56" y="33"/>
                  </a:cubicBezTo>
                  <a:cubicBezTo>
                    <a:pt x="56" y="32"/>
                    <a:pt x="54" y="31"/>
                    <a:pt x="54" y="30"/>
                  </a:cubicBezTo>
                  <a:cubicBezTo>
                    <a:pt x="54" y="29"/>
                    <a:pt x="51" y="27"/>
                    <a:pt x="51" y="26"/>
                  </a:cubicBezTo>
                  <a:cubicBezTo>
                    <a:pt x="50" y="25"/>
                    <a:pt x="47" y="25"/>
                    <a:pt x="46" y="23"/>
                  </a:cubicBezTo>
                  <a:cubicBezTo>
                    <a:pt x="46" y="22"/>
                    <a:pt x="45" y="21"/>
                    <a:pt x="44" y="21"/>
                  </a:cubicBezTo>
                  <a:cubicBezTo>
                    <a:pt x="44" y="21"/>
                    <a:pt x="43" y="19"/>
                    <a:pt x="42" y="19"/>
                  </a:cubicBezTo>
                  <a:cubicBezTo>
                    <a:pt x="42" y="19"/>
                    <a:pt x="38" y="18"/>
                    <a:pt x="38" y="18"/>
                  </a:cubicBezTo>
                  <a:cubicBezTo>
                    <a:pt x="38" y="17"/>
                    <a:pt x="37" y="17"/>
                    <a:pt x="37" y="17"/>
                  </a:cubicBezTo>
                  <a:cubicBezTo>
                    <a:pt x="37" y="16"/>
                    <a:pt x="37" y="16"/>
                    <a:pt x="37" y="16"/>
                  </a:cubicBezTo>
                  <a:cubicBezTo>
                    <a:pt x="38" y="15"/>
                    <a:pt x="39" y="14"/>
                    <a:pt x="38" y="14"/>
                  </a:cubicBezTo>
                  <a:cubicBezTo>
                    <a:pt x="38" y="13"/>
                    <a:pt x="38" y="14"/>
                    <a:pt x="37" y="13"/>
                  </a:cubicBezTo>
                  <a:cubicBezTo>
                    <a:pt x="35" y="13"/>
                    <a:pt x="34" y="13"/>
                    <a:pt x="33" y="12"/>
                  </a:cubicBezTo>
                  <a:cubicBezTo>
                    <a:pt x="32" y="11"/>
                    <a:pt x="31" y="11"/>
                    <a:pt x="30" y="11"/>
                  </a:cubicBezTo>
                  <a:cubicBezTo>
                    <a:pt x="29" y="11"/>
                    <a:pt x="28" y="11"/>
                    <a:pt x="27" y="11"/>
                  </a:cubicBezTo>
                  <a:cubicBezTo>
                    <a:pt x="27" y="11"/>
                    <a:pt x="26" y="11"/>
                    <a:pt x="25" y="10"/>
                  </a:cubicBezTo>
                  <a:cubicBezTo>
                    <a:pt x="24" y="10"/>
                    <a:pt x="23" y="10"/>
                    <a:pt x="22" y="9"/>
                  </a:cubicBezTo>
                  <a:cubicBezTo>
                    <a:pt x="22" y="9"/>
                    <a:pt x="20" y="8"/>
                    <a:pt x="20" y="8"/>
                  </a:cubicBezTo>
                  <a:cubicBezTo>
                    <a:pt x="20" y="7"/>
                    <a:pt x="20" y="7"/>
                    <a:pt x="20" y="7"/>
                  </a:cubicBezTo>
                  <a:cubicBezTo>
                    <a:pt x="20" y="7"/>
                    <a:pt x="21" y="6"/>
                    <a:pt x="21" y="6"/>
                  </a:cubicBezTo>
                  <a:cubicBezTo>
                    <a:pt x="21" y="7"/>
                    <a:pt x="23" y="8"/>
                    <a:pt x="23" y="8"/>
                  </a:cubicBezTo>
                  <a:cubicBezTo>
                    <a:pt x="23" y="8"/>
                    <a:pt x="24" y="9"/>
                    <a:pt x="25" y="9"/>
                  </a:cubicBezTo>
                  <a:cubicBezTo>
                    <a:pt x="25" y="9"/>
                    <a:pt x="26" y="9"/>
                    <a:pt x="26" y="9"/>
                  </a:cubicBezTo>
                  <a:cubicBezTo>
                    <a:pt x="27" y="9"/>
                    <a:pt x="28" y="10"/>
                    <a:pt x="28" y="9"/>
                  </a:cubicBezTo>
                  <a:cubicBezTo>
                    <a:pt x="29" y="9"/>
                    <a:pt x="30" y="9"/>
                    <a:pt x="31" y="9"/>
                  </a:cubicBezTo>
                  <a:cubicBezTo>
                    <a:pt x="31" y="9"/>
                    <a:pt x="32" y="9"/>
                    <a:pt x="33" y="10"/>
                  </a:cubicBezTo>
                  <a:cubicBezTo>
                    <a:pt x="33" y="10"/>
                    <a:pt x="33" y="11"/>
                    <a:pt x="34" y="11"/>
                  </a:cubicBezTo>
                  <a:cubicBezTo>
                    <a:pt x="35" y="11"/>
                    <a:pt x="36" y="11"/>
                    <a:pt x="36" y="10"/>
                  </a:cubicBezTo>
                  <a:cubicBezTo>
                    <a:pt x="37" y="10"/>
                    <a:pt x="36" y="9"/>
                    <a:pt x="36" y="8"/>
                  </a:cubicBezTo>
                  <a:cubicBezTo>
                    <a:pt x="35" y="8"/>
                    <a:pt x="32" y="8"/>
                    <a:pt x="32" y="7"/>
                  </a:cubicBezTo>
                  <a:cubicBezTo>
                    <a:pt x="31" y="6"/>
                    <a:pt x="30" y="6"/>
                    <a:pt x="29" y="5"/>
                  </a:cubicBezTo>
                  <a:cubicBezTo>
                    <a:pt x="29" y="4"/>
                    <a:pt x="28" y="4"/>
                    <a:pt x="27" y="3"/>
                  </a:cubicBezTo>
                  <a:cubicBezTo>
                    <a:pt x="26" y="3"/>
                    <a:pt x="24" y="2"/>
                    <a:pt x="23" y="2"/>
                  </a:cubicBezTo>
                  <a:cubicBezTo>
                    <a:pt x="23" y="2"/>
                    <a:pt x="20" y="3"/>
                    <a:pt x="20" y="3"/>
                  </a:cubicBezTo>
                  <a:cubicBezTo>
                    <a:pt x="18" y="3"/>
                    <a:pt x="18" y="3"/>
                    <a:pt x="18" y="3"/>
                  </a:cubicBezTo>
                  <a:cubicBezTo>
                    <a:pt x="18" y="3"/>
                    <a:pt x="16" y="0"/>
                    <a:pt x="16" y="0"/>
                  </a:cubicBezTo>
                  <a:cubicBezTo>
                    <a:pt x="15" y="0"/>
                    <a:pt x="15" y="2"/>
                    <a:pt x="14" y="2"/>
                  </a:cubicBezTo>
                  <a:cubicBezTo>
                    <a:pt x="13" y="1"/>
                    <a:pt x="13" y="3"/>
                    <a:pt x="12" y="3"/>
                  </a:cubicBezTo>
                  <a:cubicBezTo>
                    <a:pt x="12" y="3"/>
                    <a:pt x="11" y="3"/>
                    <a:pt x="11" y="3"/>
                  </a:cubicBezTo>
                  <a:cubicBezTo>
                    <a:pt x="11" y="5"/>
                    <a:pt x="11" y="5"/>
                    <a:pt x="12" y="5"/>
                  </a:cubicBezTo>
                  <a:cubicBezTo>
                    <a:pt x="12" y="6"/>
                    <a:pt x="12" y="7"/>
                    <a:pt x="11" y="7"/>
                  </a:cubicBezTo>
                  <a:cubicBezTo>
                    <a:pt x="10" y="7"/>
                    <a:pt x="10" y="7"/>
                    <a:pt x="9" y="7"/>
                  </a:cubicBezTo>
                  <a:cubicBezTo>
                    <a:pt x="9" y="7"/>
                    <a:pt x="10" y="7"/>
                    <a:pt x="9" y="7"/>
                  </a:cubicBezTo>
                  <a:cubicBezTo>
                    <a:pt x="7" y="7"/>
                    <a:pt x="7" y="7"/>
                    <a:pt x="6" y="7"/>
                  </a:cubicBezTo>
                  <a:cubicBezTo>
                    <a:pt x="6" y="6"/>
                    <a:pt x="5" y="6"/>
                    <a:pt x="4" y="6"/>
                  </a:cubicBezTo>
                  <a:cubicBezTo>
                    <a:pt x="3" y="7"/>
                    <a:pt x="3" y="7"/>
                    <a:pt x="2" y="7"/>
                  </a:cubicBezTo>
                  <a:cubicBezTo>
                    <a:pt x="1" y="7"/>
                    <a:pt x="0" y="8"/>
                    <a:pt x="1" y="8"/>
                  </a:cubicBezTo>
                  <a:cubicBezTo>
                    <a:pt x="1" y="9"/>
                    <a:pt x="2" y="9"/>
                    <a:pt x="3" y="9"/>
                  </a:cubicBezTo>
                  <a:cubicBezTo>
                    <a:pt x="4" y="9"/>
                    <a:pt x="5" y="9"/>
                    <a:pt x="5" y="10"/>
                  </a:cubicBezTo>
                  <a:cubicBezTo>
                    <a:pt x="5" y="11"/>
                    <a:pt x="6" y="12"/>
                    <a:pt x="7" y="12"/>
                  </a:cubicBezTo>
                  <a:cubicBezTo>
                    <a:pt x="7" y="11"/>
                    <a:pt x="7" y="11"/>
                    <a:pt x="8" y="11"/>
                  </a:cubicBezTo>
                  <a:cubicBezTo>
                    <a:pt x="9" y="11"/>
                    <a:pt x="10" y="11"/>
                    <a:pt x="10" y="11"/>
                  </a:cubicBezTo>
                  <a:cubicBezTo>
                    <a:pt x="10" y="12"/>
                    <a:pt x="10" y="13"/>
                    <a:pt x="11" y="14"/>
                  </a:cubicBezTo>
                  <a:cubicBezTo>
                    <a:pt x="12" y="14"/>
                    <a:pt x="13" y="15"/>
                    <a:pt x="14" y="15"/>
                  </a:cubicBezTo>
                  <a:cubicBezTo>
                    <a:pt x="15" y="15"/>
                    <a:pt x="15" y="15"/>
                    <a:pt x="16" y="15"/>
                  </a:cubicBezTo>
                  <a:cubicBezTo>
                    <a:pt x="16" y="16"/>
                    <a:pt x="16" y="16"/>
                    <a:pt x="18" y="17"/>
                  </a:cubicBezTo>
                  <a:cubicBezTo>
                    <a:pt x="20" y="17"/>
                    <a:pt x="20" y="18"/>
                    <a:pt x="21" y="17"/>
                  </a:cubicBezTo>
                  <a:cubicBezTo>
                    <a:pt x="22" y="17"/>
                    <a:pt x="21" y="18"/>
                    <a:pt x="23" y="18"/>
                  </a:cubicBezTo>
                  <a:cubicBezTo>
                    <a:pt x="24" y="18"/>
                    <a:pt x="25" y="19"/>
                    <a:pt x="26" y="18"/>
                  </a:cubicBezTo>
                  <a:cubicBezTo>
                    <a:pt x="26" y="18"/>
                    <a:pt x="25" y="17"/>
                    <a:pt x="26" y="16"/>
                  </a:cubicBezTo>
                  <a:cubicBezTo>
                    <a:pt x="28" y="16"/>
                    <a:pt x="29" y="16"/>
                    <a:pt x="29" y="16"/>
                  </a:cubicBezTo>
                  <a:cubicBezTo>
                    <a:pt x="29" y="17"/>
                    <a:pt x="31" y="18"/>
                    <a:pt x="30" y="18"/>
                  </a:cubicBezTo>
                  <a:cubicBezTo>
                    <a:pt x="29" y="19"/>
                    <a:pt x="27" y="19"/>
                    <a:pt x="28" y="20"/>
                  </a:cubicBezTo>
                  <a:cubicBezTo>
                    <a:pt x="29" y="21"/>
                    <a:pt x="28" y="22"/>
                    <a:pt x="30" y="22"/>
                  </a:cubicBezTo>
                  <a:cubicBezTo>
                    <a:pt x="33" y="21"/>
                    <a:pt x="33" y="21"/>
                    <a:pt x="34" y="22"/>
                  </a:cubicBezTo>
                  <a:cubicBezTo>
                    <a:pt x="34" y="23"/>
                    <a:pt x="34" y="23"/>
                    <a:pt x="35" y="23"/>
                  </a:cubicBezTo>
                  <a:cubicBezTo>
                    <a:pt x="35" y="22"/>
                    <a:pt x="37" y="20"/>
                    <a:pt x="37" y="21"/>
                  </a:cubicBezTo>
                  <a:cubicBezTo>
                    <a:pt x="37" y="22"/>
                    <a:pt x="36" y="23"/>
                    <a:pt x="36" y="23"/>
                  </a:cubicBezTo>
                  <a:cubicBezTo>
                    <a:pt x="36" y="24"/>
                    <a:pt x="37" y="25"/>
                    <a:pt x="38" y="25"/>
                  </a:cubicBezTo>
                  <a:cubicBezTo>
                    <a:pt x="39" y="25"/>
                    <a:pt x="40" y="27"/>
                    <a:pt x="41" y="27"/>
                  </a:cubicBezTo>
                  <a:cubicBezTo>
                    <a:pt x="41" y="27"/>
                    <a:pt x="40" y="28"/>
                    <a:pt x="41" y="28"/>
                  </a:cubicBezTo>
                  <a:cubicBezTo>
                    <a:pt x="43" y="27"/>
                    <a:pt x="45" y="27"/>
                    <a:pt x="45" y="28"/>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55" name="Freeform 134"/>
            <p:cNvSpPr/>
            <p:nvPr/>
          </p:nvSpPr>
          <p:spPr bwMode="auto">
            <a:xfrm>
              <a:off x="3538350" y="2848644"/>
              <a:ext cx="16440" cy="22497"/>
            </a:xfrm>
            <a:custGeom>
              <a:avLst/>
              <a:gdLst>
                <a:gd name="T0" fmla="*/ 5 w 8"/>
                <a:gd name="T1" fmla="*/ 1 h 11"/>
                <a:gd name="T2" fmla="*/ 4 w 8"/>
                <a:gd name="T3" fmla="*/ 1 h 11"/>
                <a:gd name="T4" fmla="*/ 2 w 8"/>
                <a:gd name="T5" fmla="*/ 1 h 11"/>
                <a:gd name="T6" fmla="*/ 1 w 8"/>
                <a:gd name="T7" fmla="*/ 5 h 11"/>
                <a:gd name="T8" fmla="*/ 3 w 8"/>
                <a:gd name="T9" fmla="*/ 7 h 11"/>
                <a:gd name="T10" fmla="*/ 3 w 8"/>
                <a:gd name="T11" fmla="*/ 10 h 11"/>
                <a:gd name="T12" fmla="*/ 5 w 8"/>
                <a:gd name="T13" fmla="*/ 11 h 11"/>
                <a:gd name="T14" fmla="*/ 7 w 8"/>
                <a:gd name="T15" fmla="*/ 10 h 11"/>
                <a:gd name="T16" fmla="*/ 6 w 8"/>
                <a:gd name="T17" fmla="*/ 7 h 11"/>
                <a:gd name="T18" fmla="*/ 5 w 8"/>
                <a:gd name="T19" fmla="*/ 6 h 11"/>
                <a:gd name="T20" fmla="*/ 5 w 8"/>
                <a:gd name="T21" fmla="*/ 3 h 11"/>
                <a:gd name="T22" fmla="*/ 5 w 8"/>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1">
                  <a:moveTo>
                    <a:pt x="5" y="1"/>
                  </a:moveTo>
                  <a:cubicBezTo>
                    <a:pt x="4" y="1"/>
                    <a:pt x="5" y="1"/>
                    <a:pt x="4" y="1"/>
                  </a:cubicBezTo>
                  <a:cubicBezTo>
                    <a:pt x="3" y="0"/>
                    <a:pt x="2" y="1"/>
                    <a:pt x="2" y="1"/>
                  </a:cubicBezTo>
                  <a:cubicBezTo>
                    <a:pt x="2" y="1"/>
                    <a:pt x="0" y="4"/>
                    <a:pt x="1" y="5"/>
                  </a:cubicBezTo>
                  <a:cubicBezTo>
                    <a:pt x="2" y="6"/>
                    <a:pt x="3" y="6"/>
                    <a:pt x="3" y="7"/>
                  </a:cubicBezTo>
                  <a:cubicBezTo>
                    <a:pt x="3" y="8"/>
                    <a:pt x="3" y="9"/>
                    <a:pt x="3" y="10"/>
                  </a:cubicBezTo>
                  <a:cubicBezTo>
                    <a:pt x="4" y="10"/>
                    <a:pt x="5" y="11"/>
                    <a:pt x="5" y="11"/>
                  </a:cubicBezTo>
                  <a:cubicBezTo>
                    <a:pt x="6" y="11"/>
                    <a:pt x="6" y="11"/>
                    <a:pt x="7" y="10"/>
                  </a:cubicBezTo>
                  <a:cubicBezTo>
                    <a:pt x="7" y="8"/>
                    <a:pt x="8" y="8"/>
                    <a:pt x="6" y="7"/>
                  </a:cubicBezTo>
                  <a:cubicBezTo>
                    <a:pt x="5" y="6"/>
                    <a:pt x="5" y="7"/>
                    <a:pt x="5" y="6"/>
                  </a:cubicBezTo>
                  <a:cubicBezTo>
                    <a:pt x="5" y="4"/>
                    <a:pt x="6" y="5"/>
                    <a:pt x="5" y="3"/>
                  </a:cubicBezTo>
                  <a:cubicBezTo>
                    <a:pt x="5" y="1"/>
                    <a:pt x="6" y="2"/>
                    <a:pt x="5" y="1"/>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56" name="Freeform 135"/>
            <p:cNvSpPr/>
            <p:nvPr/>
          </p:nvSpPr>
          <p:spPr bwMode="auto">
            <a:xfrm>
              <a:off x="3565173" y="2836531"/>
              <a:ext cx="12114" cy="14709"/>
            </a:xfrm>
            <a:custGeom>
              <a:avLst/>
              <a:gdLst>
                <a:gd name="T0" fmla="*/ 5 w 6"/>
                <a:gd name="T1" fmla="*/ 0 h 7"/>
                <a:gd name="T2" fmla="*/ 3 w 6"/>
                <a:gd name="T3" fmla="*/ 0 h 7"/>
                <a:gd name="T4" fmla="*/ 0 w 6"/>
                <a:gd name="T5" fmla="*/ 1 h 7"/>
                <a:gd name="T6" fmla="*/ 1 w 6"/>
                <a:gd name="T7" fmla="*/ 3 h 7"/>
                <a:gd name="T8" fmla="*/ 2 w 6"/>
                <a:gd name="T9" fmla="*/ 4 h 7"/>
                <a:gd name="T10" fmla="*/ 3 w 6"/>
                <a:gd name="T11" fmla="*/ 6 h 7"/>
                <a:gd name="T12" fmla="*/ 5 w 6"/>
                <a:gd name="T13" fmla="*/ 7 h 7"/>
                <a:gd name="T14" fmla="*/ 6 w 6"/>
                <a:gd name="T15" fmla="*/ 4 h 7"/>
                <a:gd name="T16" fmla="*/ 5 w 6"/>
                <a:gd name="T17" fmla="*/ 1 h 7"/>
                <a:gd name="T18" fmla="*/ 5 w 6"/>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5" y="0"/>
                  </a:moveTo>
                  <a:cubicBezTo>
                    <a:pt x="4" y="0"/>
                    <a:pt x="4" y="0"/>
                    <a:pt x="3" y="0"/>
                  </a:cubicBezTo>
                  <a:cubicBezTo>
                    <a:pt x="1" y="0"/>
                    <a:pt x="0" y="1"/>
                    <a:pt x="0" y="1"/>
                  </a:cubicBezTo>
                  <a:cubicBezTo>
                    <a:pt x="0" y="1"/>
                    <a:pt x="0" y="3"/>
                    <a:pt x="1" y="3"/>
                  </a:cubicBezTo>
                  <a:cubicBezTo>
                    <a:pt x="1" y="3"/>
                    <a:pt x="2" y="4"/>
                    <a:pt x="2" y="4"/>
                  </a:cubicBezTo>
                  <a:cubicBezTo>
                    <a:pt x="2" y="5"/>
                    <a:pt x="3" y="5"/>
                    <a:pt x="3" y="6"/>
                  </a:cubicBezTo>
                  <a:cubicBezTo>
                    <a:pt x="3" y="7"/>
                    <a:pt x="5" y="7"/>
                    <a:pt x="5" y="7"/>
                  </a:cubicBezTo>
                  <a:cubicBezTo>
                    <a:pt x="6" y="6"/>
                    <a:pt x="6" y="5"/>
                    <a:pt x="6" y="4"/>
                  </a:cubicBezTo>
                  <a:cubicBezTo>
                    <a:pt x="6" y="3"/>
                    <a:pt x="5" y="2"/>
                    <a:pt x="5" y="1"/>
                  </a:cubicBezTo>
                  <a:cubicBezTo>
                    <a:pt x="5" y="1"/>
                    <a:pt x="5" y="0"/>
                    <a:pt x="5" y="0"/>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57" name="Freeform 136"/>
            <p:cNvSpPr/>
            <p:nvPr/>
          </p:nvSpPr>
          <p:spPr bwMode="auto">
            <a:xfrm>
              <a:off x="2925752" y="2551863"/>
              <a:ext cx="28553" cy="18170"/>
            </a:xfrm>
            <a:custGeom>
              <a:avLst/>
              <a:gdLst>
                <a:gd name="T0" fmla="*/ 8 w 14"/>
                <a:gd name="T1" fmla="*/ 1 h 9"/>
                <a:gd name="T2" fmla="*/ 5 w 14"/>
                <a:gd name="T3" fmla="*/ 1 h 9"/>
                <a:gd name="T4" fmla="*/ 3 w 14"/>
                <a:gd name="T5" fmla="*/ 0 h 9"/>
                <a:gd name="T6" fmla="*/ 2 w 14"/>
                <a:gd name="T7" fmla="*/ 0 h 9"/>
                <a:gd name="T8" fmla="*/ 1 w 14"/>
                <a:gd name="T9" fmla="*/ 3 h 9"/>
                <a:gd name="T10" fmla="*/ 3 w 14"/>
                <a:gd name="T11" fmla="*/ 4 h 9"/>
                <a:gd name="T12" fmla="*/ 5 w 14"/>
                <a:gd name="T13" fmla="*/ 5 h 9"/>
                <a:gd name="T14" fmla="*/ 7 w 14"/>
                <a:gd name="T15" fmla="*/ 6 h 9"/>
                <a:gd name="T16" fmla="*/ 9 w 14"/>
                <a:gd name="T17" fmla="*/ 7 h 9"/>
                <a:gd name="T18" fmla="*/ 11 w 14"/>
                <a:gd name="T19" fmla="*/ 8 h 9"/>
                <a:gd name="T20" fmla="*/ 12 w 14"/>
                <a:gd name="T21" fmla="*/ 8 h 9"/>
                <a:gd name="T22" fmla="*/ 14 w 14"/>
                <a:gd name="T23" fmla="*/ 9 h 9"/>
                <a:gd name="T24" fmla="*/ 14 w 14"/>
                <a:gd name="T25" fmla="*/ 7 h 9"/>
                <a:gd name="T26" fmla="*/ 12 w 14"/>
                <a:gd name="T27" fmla="*/ 5 h 9"/>
                <a:gd name="T28" fmla="*/ 13 w 14"/>
                <a:gd name="T29" fmla="*/ 4 h 9"/>
                <a:gd name="T30" fmla="*/ 13 w 14"/>
                <a:gd name="T31" fmla="*/ 2 h 9"/>
                <a:gd name="T32" fmla="*/ 11 w 14"/>
                <a:gd name="T33" fmla="*/ 1 h 9"/>
                <a:gd name="T34" fmla="*/ 8 w 14"/>
                <a:gd name="T35" fmla="*/ 2 h 9"/>
                <a:gd name="T36" fmla="*/ 8 w 14"/>
                <a:gd name="T3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9">
                  <a:moveTo>
                    <a:pt x="8" y="1"/>
                  </a:moveTo>
                  <a:cubicBezTo>
                    <a:pt x="7" y="1"/>
                    <a:pt x="6" y="1"/>
                    <a:pt x="5" y="1"/>
                  </a:cubicBezTo>
                  <a:cubicBezTo>
                    <a:pt x="4" y="1"/>
                    <a:pt x="4" y="0"/>
                    <a:pt x="3" y="0"/>
                  </a:cubicBezTo>
                  <a:cubicBezTo>
                    <a:pt x="2" y="0"/>
                    <a:pt x="3" y="0"/>
                    <a:pt x="2" y="0"/>
                  </a:cubicBezTo>
                  <a:cubicBezTo>
                    <a:pt x="0" y="0"/>
                    <a:pt x="0" y="3"/>
                    <a:pt x="1" y="3"/>
                  </a:cubicBezTo>
                  <a:cubicBezTo>
                    <a:pt x="2" y="3"/>
                    <a:pt x="2" y="4"/>
                    <a:pt x="3" y="4"/>
                  </a:cubicBezTo>
                  <a:cubicBezTo>
                    <a:pt x="4" y="5"/>
                    <a:pt x="5" y="5"/>
                    <a:pt x="5" y="5"/>
                  </a:cubicBezTo>
                  <a:cubicBezTo>
                    <a:pt x="6" y="5"/>
                    <a:pt x="7" y="6"/>
                    <a:pt x="7" y="6"/>
                  </a:cubicBezTo>
                  <a:cubicBezTo>
                    <a:pt x="8" y="7"/>
                    <a:pt x="9" y="7"/>
                    <a:pt x="9" y="7"/>
                  </a:cubicBezTo>
                  <a:cubicBezTo>
                    <a:pt x="10" y="8"/>
                    <a:pt x="10" y="8"/>
                    <a:pt x="11" y="8"/>
                  </a:cubicBezTo>
                  <a:cubicBezTo>
                    <a:pt x="11" y="8"/>
                    <a:pt x="12" y="8"/>
                    <a:pt x="12" y="8"/>
                  </a:cubicBezTo>
                  <a:cubicBezTo>
                    <a:pt x="13" y="8"/>
                    <a:pt x="13" y="9"/>
                    <a:pt x="14" y="9"/>
                  </a:cubicBezTo>
                  <a:cubicBezTo>
                    <a:pt x="14" y="8"/>
                    <a:pt x="14" y="8"/>
                    <a:pt x="14" y="7"/>
                  </a:cubicBezTo>
                  <a:cubicBezTo>
                    <a:pt x="14" y="6"/>
                    <a:pt x="13" y="6"/>
                    <a:pt x="12" y="5"/>
                  </a:cubicBezTo>
                  <a:cubicBezTo>
                    <a:pt x="12" y="5"/>
                    <a:pt x="12" y="5"/>
                    <a:pt x="13" y="4"/>
                  </a:cubicBezTo>
                  <a:cubicBezTo>
                    <a:pt x="13" y="3"/>
                    <a:pt x="13" y="3"/>
                    <a:pt x="13" y="2"/>
                  </a:cubicBezTo>
                  <a:cubicBezTo>
                    <a:pt x="12" y="1"/>
                    <a:pt x="12" y="1"/>
                    <a:pt x="11" y="1"/>
                  </a:cubicBezTo>
                  <a:cubicBezTo>
                    <a:pt x="11" y="2"/>
                    <a:pt x="8" y="3"/>
                    <a:pt x="8" y="2"/>
                  </a:cubicBezTo>
                  <a:cubicBezTo>
                    <a:pt x="9" y="1"/>
                    <a:pt x="9" y="1"/>
                    <a:pt x="8" y="1"/>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58" name="Freeform 137"/>
            <p:cNvSpPr/>
            <p:nvPr/>
          </p:nvSpPr>
          <p:spPr bwMode="auto">
            <a:xfrm>
              <a:off x="3560847" y="2824417"/>
              <a:ext cx="12114" cy="12114"/>
            </a:xfrm>
            <a:custGeom>
              <a:avLst/>
              <a:gdLst>
                <a:gd name="T0" fmla="*/ 4 w 6"/>
                <a:gd name="T1" fmla="*/ 2 h 6"/>
                <a:gd name="T2" fmla="*/ 2 w 6"/>
                <a:gd name="T3" fmla="*/ 1 h 6"/>
                <a:gd name="T4" fmla="*/ 1 w 6"/>
                <a:gd name="T5" fmla="*/ 1 h 6"/>
                <a:gd name="T6" fmla="*/ 0 w 6"/>
                <a:gd name="T7" fmla="*/ 3 h 6"/>
                <a:gd name="T8" fmla="*/ 1 w 6"/>
                <a:gd name="T9" fmla="*/ 4 h 6"/>
                <a:gd name="T10" fmla="*/ 2 w 6"/>
                <a:gd name="T11" fmla="*/ 5 h 6"/>
                <a:gd name="T12" fmla="*/ 4 w 6"/>
                <a:gd name="T13" fmla="*/ 5 h 6"/>
                <a:gd name="T14" fmla="*/ 5 w 6"/>
                <a:gd name="T15" fmla="*/ 4 h 6"/>
                <a:gd name="T16" fmla="*/ 4 w 6"/>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2"/>
                  </a:moveTo>
                  <a:cubicBezTo>
                    <a:pt x="3" y="1"/>
                    <a:pt x="3" y="1"/>
                    <a:pt x="2" y="1"/>
                  </a:cubicBezTo>
                  <a:cubicBezTo>
                    <a:pt x="2" y="1"/>
                    <a:pt x="2" y="0"/>
                    <a:pt x="1" y="1"/>
                  </a:cubicBezTo>
                  <a:cubicBezTo>
                    <a:pt x="0" y="1"/>
                    <a:pt x="0" y="3"/>
                    <a:pt x="0" y="3"/>
                  </a:cubicBezTo>
                  <a:cubicBezTo>
                    <a:pt x="0" y="3"/>
                    <a:pt x="1" y="4"/>
                    <a:pt x="1" y="4"/>
                  </a:cubicBezTo>
                  <a:cubicBezTo>
                    <a:pt x="2" y="4"/>
                    <a:pt x="2" y="4"/>
                    <a:pt x="2" y="5"/>
                  </a:cubicBezTo>
                  <a:cubicBezTo>
                    <a:pt x="2" y="6"/>
                    <a:pt x="4" y="5"/>
                    <a:pt x="4" y="5"/>
                  </a:cubicBezTo>
                  <a:cubicBezTo>
                    <a:pt x="5" y="5"/>
                    <a:pt x="6" y="5"/>
                    <a:pt x="5" y="4"/>
                  </a:cubicBezTo>
                  <a:cubicBezTo>
                    <a:pt x="5" y="3"/>
                    <a:pt x="5" y="3"/>
                    <a:pt x="4" y="2"/>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59" name="Freeform 138"/>
            <p:cNvSpPr/>
            <p:nvPr/>
          </p:nvSpPr>
          <p:spPr bwMode="auto">
            <a:xfrm>
              <a:off x="3788408" y="3287327"/>
              <a:ext cx="7787" cy="12114"/>
            </a:xfrm>
            <a:custGeom>
              <a:avLst/>
              <a:gdLst>
                <a:gd name="T0" fmla="*/ 2 w 4"/>
                <a:gd name="T1" fmla="*/ 6 h 6"/>
                <a:gd name="T2" fmla="*/ 3 w 4"/>
                <a:gd name="T3" fmla="*/ 4 h 6"/>
                <a:gd name="T4" fmla="*/ 3 w 4"/>
                <a:gd name="T5" fmla="*/ 2 h 6"/>
                <a:gd name="T6" fmla="*/ 2 w 4"/>
                <a:gd name="T7" fmla="*/ 0 h 6"/>
                <a:gd name="T8" fmla="*/ 0 w 4"/>
                <a:gd name="T9" fmla="*/ 1 h 6"/>
                <a:gd name="T10" fmla="*/ 1 w 4"/>
                <a:gd name="T11" fmla="*/ 4 h 6"/>
                <a:gd name="T12" fmla="*/ 2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2" y="6"/>
                  </a:moveTo>
                  <a:cubicBezTo>
                    <a:pt x="3" y="5"/>
                    <a:pt x="3" y="4"/>
                    <a:pt x="3" y="4"/>
                  </a:cubicBezTo>
                  <a:cubicBezTo>
                    <a:pt x="3" y="3"/>
                    <a:pt x="4" y="3"/>
                    <a:pt x="3" y="2"/>
                  </a:cubicBezTo>
                  <a:cubicBezTo>
                    <a:pt x="3" y="1"/>
                    <a:pt x="3" y="0"/>
                    <a:pt x="2" y="0"/>
                  </a:cubicBezTo>
                  <a:cubicBezTo>
                    <a:pt x="2" y="0"/>
                    <a:pt x="1" y="0"/>
                    <a:pt x="0" y="1"/>
                  </a:cubicBezTo>
                  <a:cubicBezTo>
                    <a:pt x="0" y="1"/>
                    <a:pt x="1" y="3"/>
                    <a:pt x="1" y="4"/>
                  </a:cubicBezTo>
                  <a:cubicBezTo>
                    <a:pt x="1" y="4"/>
                    <a:pt x="2" y="6"/>
                    <a:pt x="2" y="6"/>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0" name="Freeform 139"/>
            <p:cNvSpPr/>
            <p:nvPr/>
          </p:nvSpPr>
          <p:spPr bwMode="auto">
            <a:xfrm>
              <a:off x="3830805" y="3303766"/>
              <a:ext cx="14709" cy="18170"/>
            </a:xfrm>
            <a:custGeom>
              <a:avLst/>
              <a:gdLst>
                <a:gd name="T0" fmla="*/ 7 w 7"/>
                <a:gd name="T1" fmla="*/ 1 h 9"/>
                <a:gd name="T2" fmla="*/ 6 w 7"/>
                <a:gd name="T3" fmla="*/ 0 h 9"/>
                <a:gd name="T4" fmla="*/ 5 w 7"/>
                <a:gd name="T5" fmla="*/ 2 h 9"/>
                <a:gd name="T6" fmla="*/ 2 w 7"/>
                <a:gd name="T7" fmla="*/ 3 h 9"/>
                <a:gd name="T8" fmla="*/ 1 w 7"/>
                <a:gd name="T9" fmla="*/ 4 h 9"/>
                <a:gd name="T10" fmla="*/ 0 w 7"/>
                <a:gd name="T11" fmla="*/ 5 h 9"/>
                <a:gd name="T12" fmla="*/ 0 w 7"/>
                <a:gd name="T13" fmla="*/ 7 h 9"/>
                <a:gd name="T14" fmla="*/ 1 w 7"/>
                <a:gd name="T15" fmla="*/ 9 h 9"/>
                <a:gd name="T16" fmla="*/ 3 w 7"/>
                <a:gd name="T17" fmla="*/ 9 h 9"/>
                <a:gd name="T18" fmla="*/ 5 w 7"/>
                <a:gd name="T19" fmla="*/ 8 h 9"/>
                <a:gd name="T20" fmla="*/ 6 w 7"/>
                <a:gd name="T21" fmla="*/ 6 h 9"/>
                <a:gd name="T22" fmla="*/ 6 w 7"/>
                <a:gd name="T23" fmla="*/ 4 h 9"/>
                <a:gd name="T24" fmla="*/ 6 w 7"/>
                <a:gd name="T25" fmla="*/ 2 h 9"/>
                <a:gd name="T26" fmla="*/ 7 w 7"/>
                <a:gd name="T2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7" y="1"/>
                  </a:moveTo>
                  <a:cubicBezTo>
                    <a:pt x="7" y="0"/>
                    <a:pt x="7" y="0"/>
                    <a:pt x="6" y="0"/>
                  </a:cubicBezTo>
                  <a:cubicBezTo>
                    <a:pt x="6" y="0"/>
                    <a:pt x="6" y="1"/>
                    <a:pt x="5" y="2"/>
                  </a:cubicBezTo>
                  <a:cubicBezTo>
                    <a:pt x="3" y="2"/>
                    <a:pt x="3" y="2"/>
                    <a:pt x="2" y="3"/>
                  </a:cubicBezTo>
                  <a:cubicBezTo>
                    <a:pt x="2" y="3"/>
                    <a:pt x="2" y="3"/>
                    <a:pt x="1" y="4"/>
                  </a:cubicBezTo>
                  <a:cubicBezTo>
                    <a:pt x="0" y="4"/>
                    <a:pt x="1" y="4"/>
                    <a:pt x="0" y="5"/>
                  </a:cubicBezTo>
                  <a:cubicBezTo>
                    <a:pt x="0" y="6"/>
                    <a:pt x="0" y="7"/>
                    <a:pt x="0" y="7"/>
                  </a:cubicBezTo>
                  <a:cubicBezTo>
                    <a:pt x="0" y="7"/>
                    <a:pt x="0" y="9"/>
                    <a:pt x="1" y="9"/>
                  </a:cubicBezTo>
                  <a:cubicBezTo>
                    <a:pt x="2" y="9"/>
                    <a:pt x="2" y="9"/>
                    <a:pt x="3" y="9"/>
                  </a:cubicBezTo>
                  <a:cubicBezTo>
                    <a:pt x="4" y="9"/>
                    <a:pt x="4" y="8"/>
                    <a:pt x="5" y="8"/>
                  </a:cubicBezTo>
                  <a:cubicBezTo>
                    <a:pt x="5" y="7"/>
                    <a:pt x="5" y="7"/>
                    <a:pt x="6" y="6"/>
                  </a:cubicBezTo>
                  <a:cubicBezTo>
                    <a:pt x="6" y="5"/>
                    <a:pt x="6" y="4"/>
                    <a:pt x="6" y="4"/>
                  </a:cubicBezTo>
                  <a:cubicBezTo>
                    <a:pt x="6" y="3"/>
                    <a:pt x="6" y="3"/>
                    <a:pt x="6" y="2"/>
                  </a:cubicBezTo>
                  <a:cubicBezTo>
                    <a:pt x="6" y="2"/>
                    <a:pt x="7" y="2"/>
                    <a:pt x="7" y="1"/>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1" name="Freeform 140"/>
            <p:cNvSpPr/>
            <p:nvPr/>
          </p:nvSpPr>
          <p:spPr bwMode="auto">
            <a:xfrm>
              <a:off x="3751202" y="3302036"/>
              <a:ext cx="32880" cy="18170"/>
            </a:xfrm>
            <a:custGeom>
              <a:avLst/>
              <a:gdLst>
                <a:gd name="T0" fmla="*/ 5 w 16"/>
                <a:gd name="T1" fmla="*/ 6 h 9"/>
                <a:gd name="T2" fmla="*/ 7 w 16"/>
                <a:gd name="T3" fmla="*/ 6 h 9"/>
                <a:gd name="T4" fmla="*/ 8 w 16"/>
                <a:gd name="T5" fmla="*/ 8 h 9"/>
                <a:gd name="T6" fmla="*/ 10 w 16"/>
                <a:gd name="T7" fmla="*/ 9 h 9"/>
                <a:gd name="T8" fmla="*/ 12 w 16"/>
                <a:gd name="T9" fmla="*/ 8 h 9"/>
                <a:gd name="T10" fmla="*/ 13 w 16"/>
                <a:gd name="T11" fmla="*/ 8 h 9"/>
                <a:gd name="T12" fmla="*/ 15 w 16"/>
                <a:gd name="T13" fmla="*/ 7 h 9"/>
                <a:gd name="T14" fmla="*/ 16 w 16"/>
                <a:gd name="T15" fmla="*/ 6 h 9"/>
                <a:gd name="T16" fmla="*/ 15 w 16"/>
                <a:gd name="T17" fmla="*/ 4 h 9"/>
                <a:gd name="T18" fmla="*/ 13 w 16"/>
                <a:gd name="T19" fmla="*/ 4 h 9"/>
                <a:gd name="T20" fmla="*/ 12 w 16"/>
                <a:gd name="T21" fmla="*/ 5 h 9"/>
                <a:gd name="T22" fmla="*/ 10 w 16"/>
                <a:gd name="T23" fmla="*/ 3 h 9"/>
                <a:gd name="T24" fmla="*/ 8 w 16"/>
                <a:gd name="T25" fmla="*/ 2 h 9"/>
                <a:gd name="T26" fmla="*/ 5 w 16"/>
                <a:gd name="T27" fmla="*/ 2 h 9"/>
                <a:gd name="T28" fmla="*/ 4 w 16"/>
                <a:gd name="T29" fmla="*/ 2 h 9"/>
                <a:gd name="T30" fmla="*/ 1 w 16"/>
                <a:gd name="T31" fmla="*/ 1 h 9"/>
                <a:gd name="T32" fmla="*/ 1 w 16"/>
                <a:gd name="T33" fmla="*/ 0 h 9"/>
                <a:gd name="T34" fmla="*/ 0 w 16"/>
                <a:gd name="T35" fmla="*/ 2 h 9"/>
                <a:gd name="T36" fmla="*/ 1 w 16"/>
                <a:gd name="T37" fmla="*/ 5 h 9"/>
                <a:gd name="T38" fmla="*/ 5 w 16"/>
                <a:gd name="T3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9">
                  <a:moveTo>
                    <a:pt x="5" y="6"/>
                  </a:moveTo>
                  <a:cubicBezTo>
                    <a:pt x="6" y="6"/>
                    <a:pt x="7" y="5"/>
                    <a:pt x="7" y="6"/>
                  </a:cubicBezTo>
                  <a:cubicBezTo>
                    <a:pt x="7" y="7"/>
                    <a:pt x="7" y="8"/>
                    <a:pt x="8" y="8"/>
                  </a:cubicBezTo>
                  <a:cubicBezTo>
                    <a:pt x="9" y="9"/>
                    <a:pt x="9" y="8"/>
                    <a:pt x="10" y="9"/>
                  </a:cubicBezTo>
                  <a:cubicBezTo>
                    <a:pt x="11" y="9"/>
                    <a:pt x="11" y="8"/>
                    <a:pt x="12" y="8"/>
                  </a:cubicBezTo>
                  <a:cubicBezTo>
                    <a:pt x="13" y="8"/>
                    <a:pt x="13" y="8"/>
                    <a:pt x="13" y="8"/>
                  </a:cubicBezTo>
                  <a:cubicBezTo>
                    <a:pt x="14" y="8"/>
                    <a:pt x="15" y="8"/>
                    <a:pt x="15" y="7"/>
                  </a:cubicBezTo>
                  <a:cubicBezTo>
                    <a:pt x="16" y="7"/>
                    <a:pt x="16" y="6"/>
                    <a:pt x="16" y="6"/>
                  </a:cubicBezTo>
                  <a:cubicBezTo>
                    <a:pt x="16" y="5"/>
                    <a:pt x="16" y="4"/>
                    <a:pt x="15" y="4"/>
                  </a:cubicBezTo>
                  <a:cubicBezTo>
                    <a:pt x="14" y="4"/>
                    <a:pt x="14" y="4"/>
                    <a:pt x="13" y="4"/>
                  </a:cubicBezTo>
                  <a:cubicBezTo>
                    <a:pt x="12" y="4"/>
                    <a:pt x="12" y="5"/>
                    <a:pt x="12" y="5"/>
                  </a:cubicBezTo>
                  <a:cubicBezTo>
                    <a:pt x="11" y="4"/>
                    <a:pt x="11" y="4"/>
                    <a:pt x="10" y="3"/>
                  </a:cubicBezTo>
                  <a:cubicBezTo>
                    <a:pt x="9" y="3"/>
                    <a:pt x="9" y="3"/>
                    <a:pt x="8" y="2"/>
                  </a:cubicBezTo>
                  <a:cubicBezTo>
                    <a:pt x="7" y="2"/>
                    <a:pt x="6" y="3"/>
                    <a:pt x="5" y="2"/>
                  </a:cubicBezTo>
                  <a:cubicBezTo>
                    <a:pt x="5" y="2"/>
                    <a:pt x="4" y="2"/>
                    <a:pt x="4" y="2"/>
                  </a:cubicBezTo>
                  <a:cubicBezTo>
                    <a:pt x="3" y="1"/>
                    <a:pt x="2" y="1"/>
                    <a:pt x="1" y="1"/>
                  </a:cubicBezTo>
                  <a:cubicBezTo>
                    <a:pt x="1" y="0"/>
                    <a:pt x="1" y="0"/>
                    <a:pt x="1" y="0"/>
                  </a:cubicBezTo>
                  <a:cubicBezTo>
                    <a:pt x="1" y="0"/>
                    <a:pt x="0" y="1"/>
                    <a:pt x="0" y="2"/>
                  </a:cubicBezTo>
                  <a:cubicBezTo>
                    <a:pt x="0" y="4"/>
                    <a:pt x="0" y="5"/>
                    <a:pt x="1" y="5"/>
                  </a:cubicBezTo>
                  <a:cubicBezTo>
                    <a:pt x="3" y="5"/>
                    <a:pt x="4" y="6"/>
                    <a:pt x="5" y="6"/>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2" name="Freeform 141"/>
            <p:cNvSpPr/>
            <p:nvPr/>
          </p:nvSpPr>
          <p:spPr bwMode="auto">
            <a:xfrm>
              <a:off x="2428233" y="2980163"/>
              <a:ext cx="116809" cy="104695"/>
            </a:xfrm>
            <a:custGeom>
              <a:avLst/>
              <a:gdLst>
                <a:gd name="T0" fmla="*/ 50 w 57"/>
                <a:gd name="T1" fmla="*/ 25 h 51"/>
                <a:gd name="T2" fmla="*/ 50 w 57"/>
                <a:gd name="T3" fmla="*/ 21 h 51"/>
                <a:gd name="T4" fmla="*/ 43 w 57"/>
                <a:gd name="T5" fmla="*/ 21 h 51"/>
                <a:gd name="T6" fmla="*/ 38 w 57"/>
                <a:gd name="T7" fmla="*/ 23 h 51"/>
                <a:gd name="T8" fmla="*/ 35 w 57"/>
                <a:gd name="T9" fmla="*/ 26 h 51"/>
                <a:gd name="T10" fmla="*/ 35 w 57"/>
                <a:gd name="T11" fmla="*/ 21 h 51"/>
                <a:gd name="T12" fmla="*/ 33 w 57"/>
                <a:gd name="T13" fmla="*/ 17 h 51"/>
                <a:gd name="T14" fmla="*/ 29 w 57"/>
                <a:gd name="T15" fmla="*/ 14 h 51"/>
                <a:gd name="T16" fmla="*/ 25 w 57"/>
                <a:gd name="T17" fmla="*/ 17 h 51"/>
                <a:gd name="T18" fmla="*/ 29 w 57"/>
                <a:gd name="T19" fmla="*/ 12 h 51"/>
                <a:gd name="T20" fmla="*/ 33 w 57"/>
                <a:gd name="T21" fmla="*/ 6 h 51"/>
                <a:gd name="T22" fmla="*/ 36 w 57"/>
                <a:gd name="T23" fmla="*/ 2 h 51"/>
                <a:gd name="T24" fmla="*/ 32 w 57"/>
                <a:gd name="T25" fmla="*/ 2 h 51"/>
                <a:gd name="T26" fmla="*/ 26 w 57"/>
                <a:gd name="T27" fmla="*/ 5 h 51"/>
                <a:gd name="T28" fmla="*/ 21 w 57"/>
                <a:gd name="T29" fmla="*/ 11 h 51"/>
                <a:gd name="T30" fmla="*/ 16 w 57"/>
                <a:gd name="T31" fmla="*/ 17 h 51"/>
                <a:gd name="T32" fmla="*/ 11 w 57"/>
                <a:gd name="T33" fmla="*/ 22 h 51"/>
                <a:gd name="T34" fmla="*/ 13 w 57"/>
                <a:gd name="T35" fmla="*/ 26 h 51"/>
                <a:gd name="T36" fmla="*/ 8 w 57"/>
                <a:gd name="T37" fmla="*/ 28 h 51"/>
                <a:gd name="T38" fmla="*/ 4 w 57"/>
                <a:gd name="T39" fmla="*/ 30 h 51"/>
                <a:gd name="T40" fmla="*/ 2 w 57"/>
                <a:gd name="T41" fmla="*/ 35 h 51"/>
                <a:gd name="T42" fmla="*/ 3 w 57"/>
                <a:gd name="T43" fmla="*/ 41 h 51"/>
                <a:gd name="T44" fmla="*/ 12 w 57"/>
                <a:gd name="T45" fmla="*/ 41 h 51"/>
                <a:gd name="T46" fmla="*/ 21 w 57"/>
                <a:gd name="T47" fmla="*/ 41 h 51"/>
                <a:gd name="T48" fmla="*/ 29 w 57"/>
                <a:gd name="T49" fmla="*/ 38 h 51"/>
                <a:gd name="T50" fmla="*/ 34 w 57"/>
                <a:gd name="T51" fmla="*/ 40 h 51"/>
                <a:gd name="T52" fmla="*/ 29 w 57"/>
                <a:gd name="T53" fmla="*/ 45 h 51"/>
                <a:gd name="T54" fmla="*/ 30 w 57"/>
                <a:gd name="T55" fmla="*/ 48 h 51"/>
                <a:gd name="T56" fmla="*/ 36 w 57"/>
                <a:gd name="T57" fmla="*/ 44 h 51"/>
                <a:gd name="T58" fmla="*/ 40 w 57"/>
                <a:gd name="T59" fmla="*/ 42 h 51"/>
                <a:gd name="T60" fmla="*/ 45 w 57"/>
                <a:gd name="T61" fmla="*/ 38 h 51"/>
                <a:gd name="T62" fmla="*/ 43 w 57"/>
                <a:gd name="T63" fmla="*/ 44 h 51"/>
                <a:gd name="T64" fmla="*/ 45 w 57"/>
                <a:gd name="T65" fmla="*/ 48 h 51"/>
                <a:gd name="T66" fmla="*/ 48 w 57"/>
                <a:gd name="T67" fmla="*/ 49 h 51"/>
                <a:gd name="T68" fmla="*/ 54 w 57"/>
                <a:gd name="T69" fmla="*/ 49 h 51"/>
                <a:gd name="T70" fmla="*/ 55 w 57"/>
                <a:gd name="T71" fmla="*/ 43 h 51"/>
                <a:gd name="T72" fmla="*/ 56 w 57"/>
                <a:gd name="T73" fmla="*/ 38 h 51"/>
                <a:gd name="T74" fmla="*/ 53 w 57"/>
                <a:gd name="T75" fmla="*/ 40 h 51"/>
                <a:gd name="T76" fmla="*/ 54 w 57"/>
                <a:gd name="T77" fmla="*/ 36 h 51"/>
                <a:gd name="T78" fmla="*/ 52 w 57"/>
                <a:gd name="T79" fmla="*/ 35 h 51"/>
                <a:gd name="T80" fmla="*/ 49 w 57"/>
                <a:gd name="T81" fmla="*/ 38 h 51"/>
                <a:gd name="T82" fmla="*/ 48 w 57"/>
                <a:gd name="T83" fmla="*/ 37 h 51"/>
                <a:gd name="T84" fmla="*/ 50 w 57"/>
                <a:gd name="T85" fmla="*/ 33 h 51"/>
                <a:gd name="T86" fmla="*/ 54 w 57"/>
                <a:gd name="T87" fmla="*/ 30 h 51"/>
                <a:gd name="T88" fmla="*/ 51 w 57"/>
                <a:gd name="T89" fmla="*/ 30 h 51"/>
                <a:gd name="T90" fmla="*/ 47 w 57"/>
                <a:gd name="T91"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 h="51">
                  <a:moveTo>
                    <a:pt x="48" y="27"/>
                  </a:moveTo>
                  <a:cubicBezTo>
                    <a:pt x="48" y="27"/>
                    <a:pt x="48" y="27"/>
                    <a:pt x="49" y="27"/>
                  </a:cubicBezTo>
                  <a:cubicBezTo>
                    <a:pt x="50" y="27"/>
                    <a:pt x="50" y="26"/>
                    <a:pt x="50" y="25"/>
                  </a:cubicBezTo>
                  <a:cubicBezTo>
                    <a:pt x="51" y="25"/>
                    <a:pt x="52" y="26"/>
                    <a:pt x="52" y="25"/>
                  </a:cubicBezTo>
                  <a:cubicBezTo>
                    <a:pt x="53" y="23"/>
                    <a:pt x="51" y="23"/>
                    <a:pt x="51" y="22"/>
                  </a:cubicBezTo>
                  <a:cubicBezTo>
                    <a:pt x="52" y="22"/>
                    <a:pt x="51" y="21"/>
                    <a:pt x="50" y="21"/>
                  </a:cubicBezTo>
                  <a:cubicBezTo>
                    <a:pt x="49" y="21"/>
                    <a:pt x="49" y="21"/>
                    <a:pt x="49" y="21"/>
                  </a:cubicBezTo>
                  <a:cubicBezTo>
                    <a:pt x="48" y="21"/>
                    <a:pt x="46" y="21"/>
                    <a:pt x="45" y="21"/>
                  </a:cubicBezTo>
                  <a:cubicBezTo>
                    <a:pt x="45" y="21"/>
                    <a:pt x="43" y="21"/>
                    <a:pt x="43" y="21"/>
                  </a:cubicBezTo>
                  <a:cubicBezTo>
                    <a:pt x="42" y="20"/>
                    <a:pt x="41" y="21"/>
                    <a:pt x="41" y="21"/>
                  </a:cubicBezTo>
                  <a:cubicBezTo>
                    <a:pt x="40" y="21"/>
                    <a:pt x="39" y="21"/>
                    <a:pt x="39" y="22"/>
                  </a:cubicBezTo>
                  <a:cubicBezTo>
                    <a:pt x="38" y="22"/>
                    <a:pt x="38" y="22"/>
                    <a:pt x="38" y="23"/>
                  </a:cubicBezTo>
                  <a:cubicBezTo>
                    <a:pt x="38" y="23"/>
                    <a:pt x="37" y="23"/>
                    <a:pt x="37" y="24"/>
                  </a:cubicBezTo>
                  <a:cubicBezTo>
                    <a:pt x="37" y="24"/>
                    <a:pt x="36" y="23"/>
                    <a:pt x="36" y="24"/>
                  </a:cubicBezTo>
                  <a:cubicBezTo>
                    <a:pt x="36" y="25"/>
                    <a:pt x="36" y="27"/>
                    <a:pt x="35" y="26"/>
                  </a:cubicBezTo>
                  <a:cubicBezTo>
                    <a:pt x="34" y="25"/>
                    <a:pt x="34" y="23"/>
                    <a:pt x="35" y="23"/>
                  </a:cubicBezTo>
                  <a:cubicBezTo>
                    <a:pt x="36" y="23"/>
                    <a:pt x="36" y="22"/>
                    <a:pt x="35" y="21"/>
                  </a:cubicBezTo>
                  <a:cubicBezTo>
                    <a:pt x="35" y="21"/>
                    <a:pt x="36" y="21"/>
                    <a:pt x="35" y="21"/>
                  </a:cubicBezTo>
                  <a:cubicBezTo>
                    <a:pt x="33" y="21"/>
                    <a:pt x="32" y="22"/>
                    <a:pt x="32" y="21"/>
                  </a:cubicBezTo>
                  <a:cubicBezTo>
                    <a:pt x="32" y="20"/>
                    <a:pt x="31" y="19"/>
                    <a:pt x="31" y="19"/>
                  </a:cubicBezTo>
                  <a:cubicBezTo>
                    <a:pt x="32" y="19"/>
                    <a:pt x="33" y="18"/>
                    <a:pt x="33" y="17"/>
                  </a:cubicBezTo>
                  <a:cubicBezTo>
                    <a:pt x="33" y="17"/>
                    <a:pt x="35" y="17"/>
                    <a:pt x="33" y="16"/>
                  </a:cubicBezTo>
                  <a:cubicBezTo>
                    <a:pt x="31" y="16"/>
                    <a:pt x="31" y="16"/>
                    <a:pt x="31" y="15"/>
                  </a:cubicBezTo>
                  <a:cubicBezTo>
                    <a:pt x="30" y="15"/>
                    <a:pt x="30" y="14"/>
                    <a:pt x="29" y="14"/>
                  </a:cubicBezTo>
                  <a:cubicBezTo>
                    <a:pt x="29" y="15"/>
                    <a:pt x="28" y="15"/>
                    <a:pt x="28" y="16"/>
                  </a:cubicBezTo>
                  <a:cubicBezTo>
                    <a:pt x="28" y="17"/>
                    <a:pt x="28" y="18"/>
                    <a:pt x="27" y="18"/>
                  </a:cubicBezTo>
                  <a:cubicBezTo>
                    <a:pt x="26" y="17"/>
                    <a:pt x="25" y="17"/>
                    <a:pt x="25" y="17"/>
                  </a:cubicBezTo>
                  <a:cubicBezTo>
                    <a:pt x="25" y="16"/>
                    <a:pt x="25" y="16"/>
                    <a:pt x="26" y="15"/>
                  </a:cubicBezTo>
                  <a:cubicBezTo>
                    <a:pt x="26" y="15"/>
                    <a:pt x="27" y="15"/>
                    <a:pt x="27" y="14"/>
                  </a:cubicBezTo>
                  <a:cubicBezTo>
                    <a:pt x="28" y="13"/>
                    <a:pt x="28" y="12"/>
                    <a:pt x="29" y="12"/>
                  </a:cubicBezTo>
                  <a:cubicBezTo>
                    <a:pt x="30" y="11"/>
                    <a:pt x="30" y="11"/>
                    <a:pt x="31" y="10"/>
                  </a:cubicBezTo>
                  <a:cubicBezTo>
                    <a:pt x="32" y="9"/>
                    <a:pt x="32" y="9"/>
                    <a:pt x="32" y="8"/>
                  </a:cubicBezTo>
                  <a:cubicBezTo>
                    <a:pt x="33" y="7"/>
                    <a:pt x="32" y="6"/>
                    <a:pt x="33" y="6"/>
                  </a:cubicBezTo>
                  <a:cubicBezTo>
                    <a:pt x="34" y="6"/>
                    <a:pt x="35" y="6"/>
                    <a:pt x="35" y="6"/>
                  </a:cubicBezTo>
                  <a:cubicBezTo>
                    <a:pt x="36" y="5"/>
                    <a:pt x="34" y="4"/>
                    <a:pt x="35" y="4"/>
                  </a:cubicBezTo>
                  <a:cubicBezTo>
                    <a:pt x="35" y="3"/>
                    <a:pt x="35" y="3"/>
                    <a:pt x="36" y="2"/>
                  </a:cubicBezTo>
                  <a:cubicBezTo>
                    <a:pt x="37" y="2"/>
                    <a:pt x="37" y="1"/>
                    <a:pt x="37" y="0"/>
                  </a:cubicBezTo>
                  <a:cubicBezTo>
                    <a:pt x="37" y="0"/>
                    <a:pt x="37" y="0"/>
                    <a:pt x="35" y="0"/>
                  </a:cubicBezTo>
                  <a:cubicBezTo>
                    <a:pt x="35" y="0"/>
                    <a:pt x="33" y="2"/>
                    <a:pt x="32" y="2"/>
                  </a:cubicBezTo>
                  <a:cubicBezTo>
                    <a:pt x="30" y="2"/>
                    <a:pt x="30" y="2"/>
                    <a:pt x="29" y="2"/>
                  </a:cubicBezTo>
                  <a:cubicBezTo>
                    <a:pt x="28" y="2"/>
                    <a:pt x="27" y="3"/>
                    <a:pt x="27" y="3"/>
                  </a:cubicBezTo>
                  <a:cubicBezTo>
                    <a:pt x="26" y="4"/>
                    <a:pt x="26" y="4"/>
                    <a:pt x="26" y="5"/>
                  </a:cubicBezTo>
                  <a:cubicBezTo>
                    <a:pt x="25" y="5"/>
                    <a:pt x="24" y="7"/>
                    <a:pt x="24" y="7"/>
                  </a:cubicBezTo>
                  <a:cubicBezTo>
                    <a:pt x="24" y="7"/>
                    <a:pt x="24" y="8"/>
                    <a:pt x="23" y="9"/>
                  </a:cubicBezTo>
                  <a:cubicBezTo>
                    <a:pt x="22" y="9"/>
                    <a:pt x="22" y="11"/>
                    <a:pt x="21" y="11"/>
                  </a:cubicBezTo>
                  <a:cubicBezTo>
                    <a:pt x="21" y="11"/>
                    <a:pt x="20" y="13"/>
                    <a:pt x="19" y="13"/>
                  </a:cubicBezTo>
                  <a:cubicBezTo>
                    <a:pt x="19" y="13"/>
                    <a:pt x="18" y="14"/>
                    <a:pt x="18" y="15"/>
                  </a:cubicBezTo>
                  <a:cubicBezTo>
                    <a:pt x="17" y="15"/>
                    <a:pt x="16" y="16"/>
                    <a:pt x="16" y="17"/>
                  </a:cubicBezTo>
                  <a:cubicBezTo>
                    <a:pt x="15" y="18"/>
                    <a:pt x="15" y="19"/>
                    <a:pt x="14" y="20"/>
                  </a:cubicBezTo>
                  <a:cubicBezTo>
                    <a:pt x="14" y="20"/>
                    <a:pt x="14" y="21"/>
                    <a:pt x="13" y="22"/>
                  </a:cubicBezTo>
                  <a:cubicBezTo>
                    <a:pt x="12" y="22"/>
                    <a:pt x="12" y="22"/>
                    <a:pt x="11" y="22"/>
                  </a:cubicBezTo>
                  <a:cubicBezTo>
                    <a:pt x="11" y="22"/>
                    <a:pt x="10" y="23"/>
                    <a:pt x="11" y="24"/>
                  </a:cubicBezTo>
                  <a:cubicBezTo>
                    <a:pt x="11" y="24"/>
                    <a:pt x="12" y="23"/>
                    <a:pt x="12" y="24"/>
                  </a:cubicBezTo>
                  <a:cubicBezTo>
                    <a:pt x="13" y="25"/>
                    <a:pt x="13" y="25"/>
                    <a:pt x="13" y="26"/>
                  </a:cubicBezTo>
                  <a:cubicBezTo>
                    <a:pt x="13" y="26"/>
                    <a:pt x="12" y="27"/>
                    <a:pt x="11" y="27"/>
                  </a:cubicBezTo>
                  <a:cubicBezTo>
                    <a:pt x="11" y="26"/>
                    <a:pt x="10" y="25"/>
                    <a:pt x="9" y="26"/>
                  </a:cubicBezTo>
                  <a:cubicBezTo>
                    <a:pt x="9" y="26"/>
                    <a:pt x="8" y="27"/>
                    <a:pt x="8" y="28"/>
                  </a:cubicBezTo>
                  <a:cubicBezTo>
                    <a:pt x="8" y="28"/>
                    <a:pt x="9" y="30"/>
                    <a:pt x="7" y="30"/>
                  </a:cubicBezTo>
                  <a:cubicBezTo>
                    <a:pt x="6" y="29"/>
                    <a:pt x="5" y="29"/>
                    <a:pt x="5" y="29"/>
                  </a:cubicBezTo>
                  <a:cubicBezTo>
                    <a:pt x="5" y="29"/>
                    <a:pt x="4" y="30"/>
                    <a:pt x="4" y="30"/>
                  </a:cubicBezTo>
                  <a:cubicBezTo>
                    <a:pt x="4" y="31"/>
                    <a:pt x="4" y="32"/>
                    <a:pt x="4" y="32"/>
                  </a:cubicBezTo>
                  <a:cubicBezTo>
                    <a:pt x="4" y="32"/>
                    <a:pt x="6" y="33"/>
                    <a:pt x="4" y="33"/>
                  </a:cubicBezTo>
                  <a:cubicBezTo>
                    <a:pt x="2" y="34"/>
                    <a:pt x="2" y="34"/>
                    <a:pt x="2" y="35"/>
                  </a:cubicBezTo>
                  <a:cubicBezTo>
                    <a:pt x="1" y="36"/>
                    <a:pt x="0" y="36"/>
                    <a:pt x="0" y="37"/>
                  </a:cubicBezTo>
                  <a:cubicBezTo>
                    <a:pt x="1" y="39"/>
                    <a:pt x="0" y="39"/>
                    <a:pt x="1" y="40"/>
                  </a:cubicBezTo>
                  <a:cubicBezTo>
                    <a:pt x="2" y="40"/>
                    <a:pt x="2" y="41"/>
                    <a:pt x="3" y="41"/>
                  </a:cubicBezTo>
                  <a:cubicBezTo>
                    <a:pt x="4" y="40"/>
                    <a:pt x="4" y="40"/>
                    <a:pt x="5" y="40"/>
                  </a:cubicBezTo>
                  <a:cubicBezTo>
                    <a:pt x="6" y="40"/>
                    <a:pt x="6" y="40"/>
                    <a:pt x="8" y="40"/>
                  </a:cubicBezTo>
                  <a:cubicBezTo>
                    <a:pt x="9" y="41"/>
                    <a:pt x="10" y="41"/>
                    <a:pt x="12" y="41"/>
                  </a:cubicBezTo>
                  <a:cubicBezTo>
                    <a:pt x="13" y="41"/>
                    <a:pt x="13" y="41"/>
                    <a:pt x="15" y="41"/>
                  </a:cubicBezTo>
                  <a:cubicBezTo>
                    <a:pt x="16" y="40"/>
                    <a:pt x="16" y="39"/>
                    <a:pt x="17" y="40"/>
                  </a:cubicBezTo>
                  <a:cubicBezTo>
                    <a:pt x="19" y="40"/>
                    <a:pt x="19" y="41"/>
                    <a:pt x="21" y="41"/>
                  </a:cubicBezTo>
                  <a:cubicBezTo>
                    <a:pt x="23" y="41"/>
                    <a:pt x="23" y="41"/>
                    <a:pt x="24" y="41"/>
                  </a:cubicBezTo>
                  <a:cubicBezTo>
                    <a:pt x="25" y="40"/>
                    <a:pt x="26" y="39"/>
                    <a:pt x="26" y="39"/>
                  </a:cubicBezTo>
                  <a:cubicBezTo>
                    <a:pt x="27" y="38"/>
                    <a:pt x="29" y="38"/>
                    <a:pt x="29" y="38"/>
                  </a:cubicBezTo>
                  <a:cubicBezTo>
                    <a:pt x="29" y="39"/>
                    <a:pt x="29" y="40"/>
                    <a:pt x="30" y="40"/>
                  </a:cubicBezTo>
                  <a:cubicBezTo>
                    <a:pt x="30" y="40"/>
                    <a:pt x="31" y="41"/>
                    <a:pt x="32" y="41"/>
                  </a:cubicBezTo>
                  <a:cubicBezTo>
                    <a:pt x="33" y="41"/>
                    <a:pt x="33" y="40"/>
                    <a:pt x="34" y="40"/>
                  </a:cubicBezTo>
                  <a:cubicBezTo>
                    <a:pt x="35" y="40"/>
                    <a:pt x="33" y="42"/>
                    <a:pt x="33" y="42"/>
                  </a:cubicBezTo>
                  <a:cubicBezTo>
                    <a:pt x="33" y="42"/>
                    <a:pt x="33" y="44"/>
                    <a:pt x="31" y="44"/>
                  </a:cubicBezTo>
                  <a:cubicBezTo>
                    <a:pt x="30" y="44"/>
                    <a:pt x="31" y="45"/>
                    <a:pt x="29" y="45"/>
                  </a:cubicBezTo>
                  <a:cubicBezTo>
                    <a:pt x="28" y="45"/>
                    <a:pt x="28" y="45"/>
                    <a:pt x="27" y="46"/>
                  </a:cubicBezTo>
                  <a:cubicBezTo>
                    <a:pt x="27" y="47"/>
                    <a:pt x="26" y="47"/>
                    <a:pt x="27" y="48"/>
                  </a:cubicBezTo>
                  <a:cubicBezTo>
                    <a:pt x="28" y="48"/>
                    <a:pt x="29" y="48"/>
                    <a:pt x="30" y="48"/>
                  </a:cubicBezTo>
                  <a:cubicBezTo>
                    <a:pt x="32" y="49"/>
                    <a:pt x="33" y="49"/>
                    <a:pt x="33" y="48"/>
                  </a:cubicBezTo>
                  <a:cubicBezTo>
                    <a:pt x="34" y="47"/>
                    <a:pt x="34" y="47"/>
                    <a:pt x="34" y="46"/>
                  </a:cubicBezTo>
                  <a:cubicBezTo>
                    <a:pt x="35" y="45"/>
                    <a:pt x="34" y="44"/>
                    <a:pt x="36" y="44"/>
                  </a:cubicBezTo>
                  <a:cubicBezTo>
                    <a:pt x="37" y="44"/>
                    <a:pt x="37" y="44"/>
                    <a:pt x="37" y="44"/>
                  </a:cubicBezTo>
                  <a:cubicBezTo>
                    <a:pt x="38" y="43"/>
                    <a:pt x="37" y="42"/>
                    <a:pt x="38" y="42"/>
                  </a:cubicBezTo>
                  <a:cubicBezTo>
                    <a:pt x="39" y="42"/>
                    <a:pt x="40" y="42"/>
                    <a:pt x="40" y="42"/>
                  </a:cubicBezTo>
                  <a:cubicBezTo>
                    <a:pt x="40" y="42"/>
                    <a:pt x="41" y="41"/>
                    <a:pt x="42" y="40"/>
                  </a:cubicBezTo>
                  <a:cubicBezTo>
                    <a:pt x="42" y="40"/>
                    <a:pt x="43" y="38"/>
                    <a:pt x="43" y="38"/>
                  </a:cubicBezTo>
                  <a:cubicBezTo>
                    <a:pt x="44" y="38"/>
                    <a:pt x="45" y="38"/>
                    <a:pt x="45" y="38"/>
                  </a:cubicBezTo>
                  <a:cubicBezTo>
                    <a:pt x="45" y="39"/>
                    <a:pt x="46" y="39"/>
                    <a:pt x="45" y="39"/>
                  </a:cubicBezTo>
                  <a:cubicBezTo>
                    <a:pt x="45" y="40"/>
                    <a:pt x="44" y="42"/>
                    <a:pt x="44" y="42"/>
                  </a:cubicBezTo>
                  <a:cubicBezTo>
                    <a:pt x="43" y="43"/>
                    <a:pt x="45" y="44"/>
                    <a:pt x="43" y="44"/>
                  </a:cubicBezTo>
                  <a:cubicBezTo>
                    <a:pt x="42" y="45"/>
                    <a:pt x="42" y="45"/>
                    <a:pt x="42" y="46"/>
                  </a:cubicBezTo>
                  <a:cubicBezTo>
                    <a:pt x="42" y="46"/>
                    <a:pt x="42" y="47"/>
                    <a:pt x="43" y="48"/>
                  </a:cubicBezTo>
                  <a:cubicBezTo>
                    <a:pt x="45" y="49"/>
                    <a:pt x="45" y="49"/>
                    <a:pt x="45" y="48"/>
                  </a:cubicBezTo>
                  <a:cubicBezTo>
                    <a:pt x="46" y="47"/>
                    <a:pt x="46" y="46"/>
                    <a:pt x="47" y="46"/>
                  </a:cubicBezTo>
                  <a:cubicBezTo>
                    <a:pt x="47" y="46"/>
                    <a:pt x="48" y="46"/>
                    <a:pt x="48" y="47"/>
                  </a:cubicBezTo>
                  <a:cubicBezTo>
                    <a:pt x="47" y="48"/>
                    <a:pt x="47" y="48"/>
                    <a:pt x="48" y="49"/>
                  </a:cubicBezTo>
                  <a:cubicBezTo>
                    <a:pt x="49" y="49"/>
                    <a:pt x="48" y="50"/>
                    <a:pt x="49" y="50"/>
                  </a:cubicBezTo>
                  <a:cubicBezTo>
                    <a:pt x="50" y="50"/>
                    <a:pt x="50" y="51"/>
                    <a:pt x="51" y="50"/>
                  </a:cubicBezTo>
                  <a:cubicBezTo>
                    <a:pt x="52" y="49"/>
                    <a:pt x="53" y="51"/>
                    <a:pt x="54" y="49"/>
                  </a:cubicBezTo>
                  <a:cubicBezTo>
                    <a:pt x="54" y="48"/>
                    <a:pt x="54" y="47"/>
                    <a:pt x="54" y="46"/>
                  </a:cubicBezTo>
                  <a:cubicBezTo>
                    <a:pt x="54" y="45"/>
                    <a:pt x="54" y="46"/>
                    <a:pt x="54" y="45"/>
                  </a:cubicBezTo>
                  <a:cubicBezTo>
                    <a:pt x="55" y="44"/>
                    <a:pt x="55" y="44"/>
                    <a:pt x="55" y="43"/>
                  </a:cubicBezTo>
                  <a:cubicBezTo>
                    <a:pt x="55" y="42"/>
                    <a:pt x="54" y="43"/>
                    <a:pt x="55" y="42"/>
                  </a:cubicBezTo>
                  <a:cubicBezTo>
                    <a:pt x="56" y="41"/>
                    <a:pt x="56" y="41"/>
                    <a:pt x="56" y="40"/>
                  </a:cubicBezTo>
                  <a:cubicBezTo>
                    <a:pt x="57" y="39"/>
                    <a:pt x="57" y="39"/>
                    <a:pt x="56" y="38"/>
                  </a:cubicBezTo>
                  <a:cubicBezTo>
                    <a:pt x="56" y="38"/>
                    <a:pt x="55" y="37"/>
                    <a:pt x="55" y="37"/>
                  </a:cubicBezTo>
                  <a:cubicBezTo>
                    <a:pt x="54" y="39"/>
                    <a:pt x="54" y="39"/>
                    <a:pt x="54" y="39"/>
                  </a:cubicBezTo>
                  <a:cubicBezTo>
                    <a:pt x="54" y="39"/>
                    <a:pt x="54" y="40"/>
                    <a:pt x="53" y="40"/>
                  </a:cubicBezTo>
                  <a:cubicBezTo>
                    <a:pt x="52" y="39"/>
                    <a:pt x="52" y="39"/>
                    <a:pt x="52" y="39"/>
                  </a:cubicBezTo>
                  <a:cubicBezTo>
                    <a:pt x="52" y="38"/>
                    <a:pt x="52" y="39"/>
                    <a:pt x="53" y="38"/>
                  </a:cubicBezTo>
                  <a:cubicBezTo>
                    <a:pt x="54" y="36"/>
                    <a:pt x="54" y="36"/>
                    <a:pt x="54" y="36"/>
                  </a:cubicBezTo>
                  <a:cubicBezTo>
                    <a:pt x="54" y="35"/>
                    <a:pt x="55" y="34"/>
                    <a:pt x="54" y="34"/>
                  </a:cubicBezTo>
                  <a:cubicBezTo>
                    <a:pt x="54" y="34"/>
                    <a:pt x="54" y="33"/>
                    <a:pt x="53" y="34"/>
                  </a:cubicBezTo>
                  <a:cubicBezTo>
                    <a:pt x="53" y="34"/>
                    <a:pt x="52" y="34"/>
                    <a:pt x="52" y="35"/>
                  </a:cubicBezTo>
                  <a:cubicBezTo>
                    <a:pt x="52" y="36"/>
                    <a:pt x="53" y="35"/>
                    <a:pt x="52" y="36"/>
                  </a:cubicBezTo>
                  <a:cubicBezTo>
                    <a:pt x="51" y="36"/>
                    <a:pt x="51" y="36"/>
                    <a:pt x="50" y="37"/>
                  </a:cubicBezTo>
                  <a:cubicBezTo>
                    <a:pt x="50" y="37"/>
                    <a:pt x="50" y="37"/>
                    <a:pt x="49" y="38"/>
                  </a:cubicBezTo>
                  <a:cubicBezTo>
                    <a:pt x="49" y="39"/>
                    <a:pt x="50" y="39"/>
                    <a:pt x="49" y="39"/>
                  </a:cubicBezTo>
                  <a:cubicBezTo>
                    <a:pt x="48" y="39"/>
                    <a:pt x="47" y="39"/>
                    <a:pt x="47" y="39"/>
                  </a:cubicBezTo>
                  <a:cubicBezTo>
                    <a:pt x="47" y="38"/>
                    <a:pt x="47" y="37"/>
                    <a:pt x="48" y="37"/>
                  </a:cubicBezTo>
                  <a:cubicBezTo>
                    <a:pt x="48" y="36"/>
                    <a:pt x="50" y="36"/>
                    <a:pt x="49" y="35"/>
                  </a:cubicBezTo>
                  <a:cubicBezTo>
                    <a:pt x="48" y="34"/>
                    <a:pt x="48" y="34"/>
                    <a:pt x="49" y="34"/>
                  </a:cubicBezTo>
                  <a:cubicBezTo>
                    <a:pt x="49" y="34"/>
                    <a:pt x="50" y="33"/>
                    <a:pt x="50" y="33"/>
                  </a:cubicBezTo>
                  <a:cubicBezTo>
                    <a:pt x="51" y="32"/>
                    <a:pt x="50" y="31"/>
                    <a:pt x="51" y="32"/>
                  </a:cubicBezTo>
                  <a:cubicBezTo>
                    <a:pt x="52" y="32"/>
                    <a:pt x="52" y="32"/>
                    <a:pt x="53" y="31"/>
                  </a:cubicBezTo>
                  <a:cubicBezTo>
                    <a:pt x="54" y="31"/>
                    <a:pt x="54" y="31"/>
                    <a:pt x="54" y="30"/>
                  </a:cubicBezTo>
                  <a:cubicBezTo>
                    <a:pt x="54" y="30"/>
                    <a:pt x="54" y="29"/>
                    <a:pt x="53" y="29"/>
                  </a:cubicBezTo>
                  <a:cubicBezTo>
                    <a:pt x="53" y="29"/>
                    <a:pt x="52" y="28"/>
                    <a:pt x="52" y="28"/>
                  </a:cubicBezTo>
                  <a:cubicBezTo>
                    <a:pt x="52" y="29"/>
                    <a:pt x="52" y="30"/>
                    <a:pt x="51" y="30"/>
                  </a:cubicBezTo>
                  <a:cubicBezTo>
                    <a:pt x="51" y="30"/>
                    <a:pt x="50" y="30"/>
                    <a:pt x="50" y="30"/>
                  </a:cubicBezTo>
                  <a:cubicBezTo>
                    <a:pt x="48" y="30"/>
                    <a:pt x="48" y="30"/>
                    <a:pt x="48" y="30"/>
                  </a:cubicBezTo>
                  <a:cubicBezTo>
                    <a:pt x="47" y="29"/>
                    <a:pt x="47" y="29"/>
                    <a:pt x="47" y="29"/>
                  </a:cubicBezTo>
                  <a:cubicBezTo>
                    <a:pt x="47" y="28"/>
                    <a:pt x="47" y="28"/>
                    <a:pt x="47" y="28"/>
                  </a:cubicBezTo>
                  <a:lnTo>
                    <a:pt x="48" y="27"/>
                  </a:ln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3" name="Freeform 142"/>
            <p:cNvSpPr/>
            <p:nvPr/>
          </p:nvSpPr>
          <p:spPr bwMode="auto">
            <a:xfrm>
              <a:off x="2172119" y="2744814"/>
              <a:ext cx="30284" cy="19901"/>
            </a:xfrm>
            <a:custGeom>
              <a:avLst/>
              <a:gdLst>
                <a:gd name="T0" fmla="*/ 13 w 15"/>
                <a:gd name="T1" fmla="*/ 0 h 10"/>
                <a:gd name="T2" fmla="*/ 9 w 15"/>
                <a:gd name="T3" fmla="*/ 2 h 10"/>
                <a:gd name="T4" fmla="*/ 5 w 15"/>
                <a:gd name="T5" fmla="*/ 3 h 10"/>
                <a:gd name="T6" fmla="*/ 2 w 15"/>
                <a:gd name="T7" fmla="*/ 5 h 10"/>
                <a:gd name="T8" fmla="*/ 1 w 15"/>
                <a:gd name="T9" fmla="*/ 6 h 10"/>
                <a:gd name="T10" fmla="*/ 1 w 15"/>
                <a:gd name="T11" fmla="*/ 9 h 10"/>
                <a:gd name="T12" fmla="*/ 5 w 15"/>
                <a:gd name="T13" fmla="*/ 10 h 10"/>
                <a:gd name="T14" fmla="*/ 8 w 15"/>
                <a:gd name="T15" fmla="*/ 7 h 10"/>
                <a:gd name="T16" fmla="*/ 10 w 15"/>
                <a:gd name="T17" fmla="*/ 7 h 10"/>
                <a:gd name="T18" fmla="*/ 13 w 15"/>
                <a:gd name="T19" fmla="*/ 6 h 10"/>
                <a:gd name="T20" fmla="*/ 15 w 15"/>
                <a:gd name="T21" fmla="*/ 3 h 10"/>
                <a:gd name="T22" fmla="*/ 15 w 15"/>
                <a:gd name="T23" fmla="*/ 1 h 10"/>
                <a:gd name="T24" fmla="*/ 13 w 15"/>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0">
                  <a:moveTo>
                    <a:pt x="13" y="0"/>
                  </a:moveTo>
                  <a:cubicBezTo>
                    <a:pt x="11" y="1"/>
                    <a:pt x="10" y="2"/>
                    <a:pt x="9" y="2"/>
                  </a:cubicBezTo>
                  <a:cubicBezTo>
                    <a:pt x="8" y="3"/>
                    <a:pt x="6" y="3"/>
                    <a:pt x="5" y="3"/>
                  </a:cubicBezTo>
                  <a:cubicBezTo>
                    <a:pt x="4" y="3"/>
                    <a:pt x="2" y="4"/>
                    <a:pt x="2" y="5"/>
                  </a:cubicBezTo>
                  <a:cubicBezTo>
                    <a:pt x="2" y="5"/>
                    <a:pt x="1" y="6"/>
                    <a:pt x="1" y="6"/>
                  </a:cubicBezTo>
                  <a:cubicBezTo>
                    <a:pt x="1" y="7"/>
                    <a:pt x="0" y="9"/>
                    <a:pt x="1" y="9"/>
                  </a:cubicBezTo>
                  <a:cubicBezTo>
                    <a:pt x="2" y="10"/>
                    <a:pt x="4" y="10"/>
                    <a:pt x="5" y="10"/>
                  </a:cubicBezTo>
                  <a:cubicBezTo>
                    <a:pt x="6" y="9"/>
                    <a:pt x="7" y="8"/>
                    <a:pt x="8" y="7"/>
                  </a:cubicBezTo>
                  <a:cubicBezTo>
                    <a:pt x="9" y="7"/>
                    <a:pt x="9" y="7"/>
                    <a:pt x="10" y="7"/>
                  </a:cubicBezTo>
                  <a:cubicBezTo>
                    <a:pt x="11" y="7"/>
                    <a:pt x="12" y="6"/>
                    <a:pt x="13" y="6"/>
                  </a:cubicBezTo>
                  <a:cubicBezTo>
                    <a:pt x="14" y="5"/>
                    <a:pt x="14" y="4"/>
                    <a:pt x="15" y="3"/>
                  </a:cubicBezTo>
                  <a:cubicBezTo>
                    <a:pt x="15" y="3"/>
                    <a:pt x="15" y="1"/>
                    <a:pt x="15" y="1"/>
                  </a:cubicBezTo>
                  <a:cubicBezTo>
                    <a:pt x="14" y="0"/>
                    <a:pt x="14" y="0"/>
                    <a:pt x="13" y="0"/>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4" name="Freeform 143"/>
            <p:cNvSpPr/>
            <p:nvPr/>
          </p:nvSpPr>
          <p:spPr bwMode="auto">
            <a:xfrm>
              <a:off x="2208459" y="2756928"/>
              <a:ext cx="19036" cy="22497"/>
            </a:xfrm>
            <a:custGeom>
              <a:avLst/>
              <a:gdLst>
                <a:gd name="T0" fmla="*/ 6 w 9"/>
                <a:gd name="T1" fmla="*/ 6 h 11"/>
                <a:gd name="T2" fmla="*/ 9 w 9"/>
                <a:gd name="T3" fmla="*/ 3 h 11"/>
                <a:gd name="T4" fmla="*/ 8 w 9"/>
                <a:gd name="T5" fmla="*/ 1 h 11"/>
                <a:gd name="T6" fmla="*/ 6 w 9"/>
                <a:gd name="T7" fmla="*/ 0 h 11"/>
                <a:gd name="T8" fmla="*/ 4 w 9"/>
                <a:gd name="T9" fmla="*/ 2 h 11"/>
                <a:gd name="T10" fmla="*/ 4 w 9"/>
                <a:gd name="T11" fmla="*/ 2 h 11"/>
                <a:gd name="T12" fmla="*/ 3 w 9"/>
                <a:gd name="T13" fmla="*/ 4 h 11"/>
                <a:gd name="T14" fmla="*/ 1 w 9"/>
                <a:gd name="T15" fmla="*/ 5 h 11"/>
                <a:gd name="T16" fmla="*/ 0 w 9"/>
                <a:gd name="T17" fmla="*/ 7 h 11"/>
                <a:gd name="T18" fmla="*/ 1 w 9"/>
                <a:gd name="T19" fmla="*/ 8 h 11"/>
                <a:gd name="T20" fmla="*/ 1 w 9"/>
                <a:gd name="T21" fmla="*/ 10 h 11"/>
                <a:gd name="T22" fmla="*/ 3 w 9"/>
                <a:gd name="T23" fmla="*/ 10 h 11"/>
                <a:gd name="T24" fmla="*/ 5 w 9"/>
                <a:gd name="T25" fmla="*/ 8 h 11"/>
                <a:gd name="T26" fmla="*/ 6 w 9"/>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6" y="6"/>
                  </a:moveTo>
                  <a:cubicBezTo>
                    <a:pt x="7" y="5"/>
                    <a:pt x="9" y="3"/>
                    <a:pt x="9" y="3"/>
                  </a:cubicBezTo>
                  <a:cubicBezTo>
                    <a:pt x="9" y="3"/>
                    <a:pt x="8" y="2"/>
                    <a:pt x="8" y="1"/>
                  </a:cubicBezTo>
                  <a:cubicBezTo>
                    <a:pt x="8" y="0"/>
                    <a:pt x="7" y="0"/>
                    <a:pt x="6" y="0"/>
                  </a:cubicBezTo>
                  <a:cubicBezTo>
                    <a:pt x="5" y="0"/>
                    <a:pt x="4" y="2"/>
                    <a:pt x="4" y="2"/>
                  </a:cubicBezTo>
                  <a:cubicBezTo>
                    <a:pt x="4" y="2"/>
                    <a:pt x="4" y="2"/>
                    <a:pt x="4" y="2"/>
                  </a:cubicBezTo>
                  <a:cubicBezTo>
                    <a:pt x="4" y="3"/>
                    <a:pt x="4" y="3"/>
                    <a:pt x="3" y="4"/>
                  </a:cubicBezTo>
                  <a:cubicBezTo>
                    <a:pt x="1" y="4"/>
                    <a:pt x="1" y="4"/>
                    <a:pt x="1" y="5"/>
                  </a:cubicBezTo>
                  <a:cubicBezTo>
                    <a:pt x="1" y="5"/>
                    <a:pt x="0" y="6"/>
                    <a:pt x="0" y="7"/>
                  </a:cubicBezTo>
                  <a:cubicBezTo>
                    <a:pt x="1" y="7"/>
                    <a:pt x="1" y="8"/>
                    <a:pt x="1" y="8"/>
                  </a:cubicBezTo>
                  <a:cubicBezTo>
                    <a:pt x="0" y="9"/>
                    <a:pt x="0" y="9"/>
                    <a:pt x="1" y="10"/>
                  </a:cubicBezTo>
                  <a:cubicBezTo>
                    <a:pt x="2" y="10"/>
                    <a:pt x="2" y="11"/>
                    <a:pt x="3" y="10"/>
                  </a:cubicBezTo>
                  <a:cubicBezTo>
                    <a:pt x="4" y="10"/>
                    <a:pt x="5" y="9"/>
                    <a:pt x="5" y="8"/>
                  </a:cubicBezTo>
                  <a:cubicBezTo>
                    <a:pt x="5" y="7"/>
                    <a:pt x="5" y="7"/>
                    <a:pt x="6" y="6"/>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5" name="Freeform 144"/>
            <p:cNvSpPr/>
            <p:nvPr/>
          </p:nvSpPr>
          <p:spPr bwMode="auto">
            <a:xfrm>
              <a:off x="2108090" y="2941226"/>
              <a:ext cx="16440" cy="16440"/>
            </a:xfrm>
            <a:custGeom>
              <a:avLst/>
              <a:gdLst>
                <a:gd name="T0" fmla="*/ 5 w 8"/>
                <a:gd name="T1" fmla="*/ 0 h 8"/>
                <a:gd name="T2" fmla="*/ 0 w 8"/>
                <a:gd name="T3" fmla="*/ 5 h 8"/>
                <a:gd name="T4" fmla="*/ 2 w 8"/>
                <a:gd name="T5" fmla="*/ 6 h 8"/>
                <a:gd name="T6" fmla="*/ 4 w 8"/>
                <a:gd name="T7" fmla="*/ 8 h 8"/>
                <a:gd name="T8" fmla="*/ 7 w 8"/>
                <a:gd name="T9" fmla="*/ 7 h 8"/>
                <a:gd name="T10" fmla="*/ 8 w 8"/>
                <a:gd name="T11" fmla="*/ 5 h 8"/>
                <a:gd name="T12" fmla="*/ 6 w 8"/>
                <a:gd name="T13" fmla="*/ 2 h 8"/>
                <a:gd name="T14" fmla="*/ 5 w 8"/>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5" y="0"/>
                  </a:moveTo>
                  <a:cubicBezTo>
                    <a:pt x="4" y="1"/>
                    <a:pt x="0" y="3"/>
                    <a:pt x="0" y="5"/>
                  </a:cubicBezTo>
                  <a:cubicBezTo>
                    <a:pt x="0" y="5"/>
                    <a:pt x="2" y="6"/>
                    <a:pt x="2" y="6"/>
                  </a:cubicBezTo>
                  <a:cubicBezTo>
                    <a:pt x="2" y="7"/>
                    <a:pt x="2" y="8"/>
                    <a:pt x="4" y="8"/>
                  </a:cubicBezTo>
                  <a:cubicBezTo>
                    <a:pt x="6" y="8"/>
                    <a:pt x="6" y="8"/>
                    <a:pt x="7" y="7"/>
                  </a:cubicBezTo>
                  <a:cubicBezTo>
                    <a:pt x="8" y="7"/>
                    <a:pt x="8" y="6"/>
                    <a:pt x="8" y="5"/>
                  </a:cubicBezTo>
                  <a:cubicBezTo>
                    <a:pt x="8" y="4"/>
                    <a:pt x="6" y="3"/>
                    <a:pt x="6" y="2"/>
                  </a:cubicBezTo>
                  <a:cubicBezTo>
                    <a:pt x="6" y="1"/>
                    <a:pt x="6" y="0"/>
                    <a:pt x="5" y="0"/>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6" name="Freeform 145"/>
            <p:cNvSpPr/>
            <p:nvPr/>
          </p:nvSpPr>
          <p:spPr bwMode="auto">
            <a:xfrm>
              <a:off x="2044927" y="3094376"/>
              <a:ext cx="22497" cy="12979"/>
            </a:xfrm>
            <a:custGeom>
              <a:avLst/>
              <a:gdLst>
                <a:gd name="T0" fmla="*/ 5 w 11"/>
                <a:gd name="T1" fmla="*/ 4 h 6"/>
                <a:gd name="T2" fmla="*/ 7 w 11"/>
                <a:gd name="T3" fmla="*/ 4 h 6"/>
                <a:gd name="T4" fmla="*/ 11 w 11"/>
                <a:gd name="T5" fmla="*/ 4 h 6"/>
                <a:gd name="T6" fmla="*/ 10 w 11"/>
                <a:gd name="T7" fmla="*/ 1 h 6"/>
                <a:gd name="T8" fmla="*/ 7 w 11"/>
                <a:gd name="T9" fmla="*/ 1 h 6"/>
                <a:gd name="T10" fmla="*/ 4 w 11"/>
                <a:gd name="T11" fmla="*/ 1 h 6"/>
                <a:gd name="T12" fmla="*/ 1 w 11"/>
                <a:gd name="T13" fmla="*/ 0 h 6"/>
                <a:gd name="T14" fmla="*/ 2 w 11"/>
                <a:gd name="T15" fmla="*/ 3 h 6"/>
                <a:gd name="T16" fmla="*/ 5 w 11"/>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5" y="4"/>
                  </a:moveTo>
                  <a:cubicBezTo>
                    <a:pt x="5" y="6"/>
                    <a:pt x="7" y="4"/>
                    <a:pt x="7" y="4"/>
                  </a:cubicBezTo>
                  <a:cubicBezTo>
                    <a:pt x="8" y="5"/>
                    <a:pt x="10" y="5"/>
                    <a:pt x="11" y="4"/>
                  </a:cubicBezTo>
                  <a:cubicBezTo>
                    <a:pt x="11" y="2"/>
                    <a:pt x="11" y="2"/>
                    <a:pt x="10" y="1"/>
                  </a:cubicBezTo>
                  <a:cubicBezTo>
                    <a:pt x="9" y="1"/>
                    <a:pt x="8" y="1"/>
                    <a:pt x="7" y="1"/>
                  </a:cubicBezTo>
                  <a:cubicBezTo>
                    <a:pt x="6" y="1"/>
                    <a:pt x="5" y="1"/>
                    <a:pt x="4" y="1"/>
                  </a:cubicBezTo>
                  <a:cubicBezTo>
                    <a:pt x="3" y="0"/>
                    <a:pt x="2" y="0"/>
                    <a:pt x="1" y="0"/>
                  </a:cubicBezTo>
                  <a:cubicBezTo>
                    <a:pt x="0" y="0"/>
                    <a:pt x="1" y="2"/>
                    <a:pt x="2" y="3"/>
                  </a:cubicBezTo>
                  <a:cubicBezTo>
                    <a:pt x="3" y="4"/>
                    <a:pt x="4" y="3"/>
                    <a:pt x="5" y="4"/>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7" name="Freeform 146"/>
            <p:cNvSpPr/>
            <p:nvPr/>
          </p:nvSpPr>
          <p:spPr bwMode="auto">
            <a:xfrm>
              <a:off x="2153083" y="2685112"/>
              <a:ext cx="77873" cy="61433"/>
            </a:xfrm>
            <a:custGeom>
              <a:avLst/>
              <a:gdLst>
                <a:gd name="T0" fmla="*/ 37 w 38"/>
                <a:gd name="T1" fmla="*/ 21 h 30"/>
                <a:gd name="T2" fmla="*/ 35 w 38"/>
                <a:gd name="T3" fmla="*/ 20 h 30"/>
                <a:gd name="T4" fmla="*/ 33 w 38"/>
                <a:gd name="T5" fmla="*/ 20 h 30"/>
                <a:gd name="T6" fmla="*/ 33 w 38"/>
                <a:gd name="T7" fmla="*/ 17 h 30"/>
                <a:gd name="T8" fmla="*/ 32 w 38"/>
                <a:gd name="T9" fmla="*/ 14 h 30"/>
                <a:gd name="T10" fmla="*/ 29 w 38"/>
                <a:gd name="T11" fmla="*/ 12 h 30"/>
                <a:gd name="T12" fmla="*/ 27 w 38"/>
                <a:gd name="T13" fmla="*/ 8 h 30"/>
                <a:gd name="T14" fmla="*/ 25 w 38"/>
                <a:gd name="T15" fmla="*/ 8 h 30"/>
                <a:gd name="T16" fmla="*/ 23 w 38"/>
                <a:gd name="T17" fmla="*/ 8 h 30"/>
                <a:gd name="T18" fmla="*/ 23 w 38"/>
                <a:gd name="T19" fmla="*/ 7 h 30"/>
                <a:gd name="T20" fmla="*/ 24 w 38"/>
                <a:gd name="T21" fmla="*/ 6 h 30"/>
                <a:gd name="T22" fmla="*/ 27 w 38"/>
                <a:gd name="T23" fmla="*/ 6 h 30"/>
                <a:gd name="T24" fmla="*/ 28 w 38"/>
                <a:gd name="T25" fmla="*/ 4 h 30"/>
                <a:gd name="T26" fmla="*/ 27 w 38"/>
                <a:gd name="T27" fmla="*/ 2 h 30"/>
                <a:gd name="T28" fmla="*/ 26 w 38"/>
                <a:gd name="T29" fmla="*/ 2 h 30"/>
                <a:gd name="T30" fmla="*/ 24 w 38"/>
                <a:gd name="T31" fmla="*/ 3 h 30"/>
                <a:gd name="T32" fmla="*/ 23 w 38"/>
                <a:gd name="T33" fmla="*/ 3 h 30"/>
                <a:gd name="T34" fmla="*/ 22 w 38"/>
                <a:gd name="T35" fmla="*/ 4 h 30"/>
                <a:gd name="T36" fmla="*/ 21 w 38"/>
                <a:gd name="T37" fmla="*/ 5 h 30"/>
                <a:gd name="T38" fmla="*/ 19 w 38"/>
                <a:gd name="T39" fmla="*/ 7 h 30"/>
                <a:gd name="T40" fmla="*/ 18 w 38"/>
                <a:gd name="T41" fmla="*/ 8 h 30"/>
                <a:gd name="T42" fmla="*/ 16 w 38"/>
                <a:gd name="T43" fmla="*/ 9 h 30"/>
                <a:gd name="T44" fmla="*/ 15 w 38"/>
                <a:gd name="T45" fmla="*/ 11 h 30"/>
                <a:gd name="T46" fmla="*/ 14 w 38"/>
                <a:gd name="T47" fmla="*/ 14 h 30"/>
                <a:gd name="T48" fmla="*/ 11 w 38"/>
                <a:gd name="T49" fmla="*/ 15 h 30"/>
                <a:gd name="T50" fmla="*/ 10 w 38"/>
                <a:gd name="T51" fmla="*/ 17 h 30"/>
                <a:gd name="T52" fmla="*/ 9 w 38"/>
                <a:gd name="T53" fmla="*/ 19 h 30"/>
                <a:gd name="T54" fmla="*/ 8 w 38"/>
                <a:gd name="T55" fmla="*/ 20 h 30"/>
                <a:gd name="T56" fmla="*/ 7 w 38"/>
                <a:gd name="T57" fmla="*/ 22 h 30"/>
                <a:gd name="T58" fmla="*/ 4 w 38"/>
                <a:gd name="T59" fmla="*/ 22 h 30"/>
                <a:gd name="T60" fmla="*/ 2 w 38"/>
                <a:gd name="T61" fmla="*/ 22 h 30"/>
                <a:gd name="T62" fmla="*/ 1 w 38"/>
                <a:gd name="T63" fmla="*/ 24 h 30"/>
                <a:gd name="T64" fmla="*/ 0 w 38"/>
                <a:gd name="T65" fmla="*/ 25 h 30"/>
                <a:gd name="T66" fmla="*/ 2 w 38"/>
                <a:gd name="T67" fmla="*/ 26 h 30"/>
                <a:gd name="T68" fmla="*/ 4 w 38"/>
                <a:gd name="T69" fmla="*/ 26 h 30"/>
                <a:gd name="T70" fmla="*/ 6 w 38"/>
                <a:gd name="T71" fmla="*/ 25 h 30"/>
                <a:gd name="T72" fmla="*/ 8 w 38"/>
                <a:gd name="T73" fmla="*/ 25 h 30"/>
                <a:gd name="T74" fmla="*/ 7 w 38"/>
                <a:gd name="T75" fmla="*/ 27 h 30"/>
                <a:gd name="T76" fmla="*/ 6 w 38"/>
                <a:gd name="T77" fmla="*/ 29 h 30"/>
                <a:gd name="T78" fmla="*/ 6 w 38"/>
                <a:gd name="T79" fmla="*/ 30 h 30"/>
                <a:gd name="T80" fmla="*/ 9 w 38"/>
                <a:gd name="T81" fmla="*/ 29 h 30"/>
                <a:gd name="T82" fmla="*/ 11 w 38"/>
                <a:gd name="T83" fmla="*/ 28 h 30"/>
                <a:gd name="T84" fmla="*/ 12 w 38"/>
                <a:gd name="T85" fmla="*/ 28 h 30"/>
                <a:gd name="T86" fmla="*/ 14 w 38"/>
                <a:gd name="T87" fmla="*/ 26 h 30"/>
                <a:gd name="T88" fmla="*/ 16 w 38"/>
                <a:gd name="T89" fmla="*/ 25 h 30"/>
                <a:gd name="T90" fmla="*/ 19 w 38"/>
                <a:gd name="T91" fmla="*/ 24 h 30"/>
                <a:gd name="T92" fmla="*/ 20 w 38"/>
                <a:gd name="T93" fmla="*/ 23 h 30"/>
                <a:gd name="T94" fmla="*/ 20 w 38"/>
                <a:gd name="T95" fmla="*/ 21 h 30"/>
                <a:gd name="T96" fmla="*/ 21 w 38"/>
                <a:gd name="T97" fmla="*/ 20 h 30"/>
                <a:gd name="T98" fmla="*/ 23 w 38"/>
                <a:gd name="T99" fmla="*/ 20 h 30"/>
                <a:gd name="T100" fmla="*/ 25 w 38"/>
                <a:gd name="T101" fmla="*/ 21 h 30"/>
                <a:gd name="T102" fmla="*/ 26 w 38"/>
                <a:gd name="T103" fmla="*/ 23 h 30"/>
                <a:gd name="T104" fmla="*/ 26 w 38"/>
                <a:gd name="T105" fmla="*/ 24 h 30"/>
                <a:gd name="T106" fmla="*/ 28 w 38"/>
                <a:gd name="T107" fmla="*/ 25 h 30"/>
                <a:gd name="T108" fmla="*/ 30 w 38"/>
                <a:gd name="T109" fmla="*/ 25 h 30"/>
                <a:gd name="T110" fmla="*/ 31 w 38"/>
                <a:gd name="T111" fmla="*/ 27 h 30"/>
                <a:gd name="T112" fmla="*/ 33 w 38"/>
                <a:gd name="T113" fmla="*/ 27 h 30"/>
                <a:gd name="T114" fmla="*/ 35 w 38"/>
                <a:gd name="T115" fmla="*/ 25 h 30"/>
                <a:gd name="T116" fmla="*/ 36 w 38"/>
                <a:gd name="T117" fmla="*/ 26 h 30"/>
                <a:gd name="T118" fmla="*/ 37 w 38"/>
                <a:gd name="T119" fmla="*/ 23 h 30"/>
                <a:gd name="T120" fmla="*/ 37 w 38"/>
                <a:gd name="T121" fmla="*/ 22 h 30"/>
                <a:gd name="T122" fmla="*/ 37 w 38"/>
                <a:gd name="T123"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 h="30">
                  <a:moveTo>
                    <a:pt x="37" y="21"/>
                  </a:moveTo>
                  <a:cubicBezTo>
                    <a:pt x="37" y="21"/>
                    <a:pt x="36" y="20"/>
                    <a:pt x="35" y="20"/>
                  </a:cubicBezTo>
                  <a:cubicBezTo>
                    <a:pt x="34" y="21"/>
                    <a:pt x="33" y="20"/>
                    <a:pt x="33" y="20"/>
                  </a:cubicBezTo>
                  <a:cubicBezTo>
                    <a:pt x="32" y="20"/>
                    <a:pt x="32" y="18"/>
                    <a:pt x="33" y="17"/>
                  </a:cubicBezTo>
                  <a:cubicBezTo>
                    <a:pt x="34" y="17"/>
                    <a:pt x="33" y="16"/>
                    <a:pt x="32" y="14"/>
                  </a:cubicBezTo>
                  <a:cubicBezTo>
                    <a:pt x="32" y="13"/>
                    <a:pt x="30" y="13"/>
                    <a:pt x="29" y="12"/>
                  </a:cubicBezTo>
                  <a:cubicBezTo>
                    <a:pt x="29" y="10"/>
                    <a:pt x="28" y="9"/>
                    <a:pt x="27" y="8"/>
                  </a:cubicBezTo>
                  <a:cubicBezTo>
                    <a:pt x="27" y="8"/>
                    <a:pt x="26" y="8"/>
                    <a:pt x="25" y="8"/>
                  </a:cubicBezTo>
                  <a:cubicBezTo>
                    <a:pt x="25" y="7"/>
                    <a:pt x="24" y="8"/>
                    <a:pt x="23" y="8"/>
                  </a:cubicBezTo>
                  <a:cubicBezTo>
                    <a:pt x="23" y="9"/>
                    <a:pt x="23" y="7"/>
                    <a:pt x="23" y="7"/>
                  </a:cubicBezTo>
                  <a:cubicBezTo>
                    <a:pt x="24" y="6"/>
                    <a:pt x="24" y="6"/>
                    <a:pt x="24" y="6"/>
                  </a:cubicBezTo>
                  <a:cubicBezTo>
                    <a:pt x="24" y="6"/>
                    <a:pt x="26" y="6"/>
                    <a:pt x="27" y="6"/>
                  </a:cubicBezTo>
                  <a:cubicBezTo>
                    <a:pt x="28" y="5"/>
                    <a:pt x="28" y="5"/>
                    <a:pt x="28" y="4"/>
                  </a:cubicBezTo>
                  <a:cubicBezTo>
                    <a:pt x="28" y="4"/>
                    <a:pt x="28" y="3"/>
                    <a:pt x="27" y="2"/>
                  </a:cubicBezTo>
                  <a:cubicBezTo>
                    <a:pt x="26" y="0"/>
                    <a:pt x="27" y="2"/>
                    <a:pt x="26" y="2"/>
                  </a:cubicBezTo>
                  <a:cubicBezTo>
                    <a:pt x="25" y="3"/>
                    <a:pt x="26" y="4"/>
                    <a:pt x="24" y="3"/>
                  </a:cubicBezTo>
                  <a:cubicBezTo>
                    <a:pt x="23" y="3"/>
                    <a:pt x="23" y="3"/>
                    <a:pt x="23" y="3"/>
                  </a:cubicBezTo>
                  <a:cubicBezTo>
                    <a:pt x="22" y="3"/>
                    <a:pt x="22" y="3"/>
                    <a:pt x="22" y="4"/>
                  </a:cubicBezTo>
                  <a:cubicBezTo>
                    <a:pt x="21" y="5"/>
                    <a:pt x="21" y="5"/>
                    <a:pt x="21" y="5"/>
                  </a:cubicBezTo>
                  <a:cubicBezTo>
                    <a:pt x="20" y="6"/>
                    <a:pt x="20" y="6"/>
                    <a:pt x="19" y="7"/>
                  </a:cubicBezTo>
                  <a:cubicBezTo>
                    <a:pt x="19" y="7"/>
                    <a:pt x="18" y="7"/>
                    <a:pt x="18" y="8"/>
                  </a:cubicBezTo>
                  <a:cubicBezTo>
                    <a:pt x="17" y="8"/>
                    <a:pt x="17" y="9"/>
                    <a:pt x="16" y="9"/>
                  </a:cubicBezTo>
                  <a:cubicBezTo>
                    <a:pt x="15" y="10"/>
                    <a:pt x="16" y="10"/>
                    <a:pt x="15" y="11"/>
                  </a:cubicBezTo>
                  <a:cubicBezTo>
                    <a:pt x="15" y="12"/>
                    <a:pt x="14" y="13"/>
                    <a:pt x="14" y="14"/>
                  </a:cubicBezTo>
                  <a:cubicBezTo>
                    <a:pt x="13" y="14"/>
                    <a:pt x="12" y="15"/>
                    <a:pt x="11" y="15"/>
                  </a:cubicBezTo>
                  <a:cubicBezTo>
                    <a:pt x="10" y="15"/>
                    <a:pt x="10" y="16"/>
                    <a:pt x="10" y="17"/>
                  </a:cubicBezTo>
                  <a:cubicBezTo>
                    <a:pt x="10" y="18"/>
                    <a:pt x="9" y="19"/>
                    <a:pt x="9" y="19"/>
                  </a:cubicBezTo>
                  <a:cubicBezTo>
                    <a:pt x="8" y="19"/>
                    <a:pt x="8" y="19"/>
                    <a:pt x="8" y="20"/>
                  </a:cubicBezTo>
                  <a:cubicBezTo>
                    <a:pt x="8" y="20"/>
                    <a:pt x="7" y="21"/>
                    <a:pt x="7" y="22"/>
                  </a:cubicBezTo>
                  <a:cubicBezTo>
                    <a:pt x="7" y="22"/>
                    <a:pt x="5" y="22"/>
                    <a:pt x="4" y="22"/>
                  </a:cubicBezTo>
                  <a:cubicBezTo>
                    <a:pt x="2" y="22"/>
                    <a:pt x="2" y="22"/>
                    <a:pt x="2" y="22"/>
                  </a:cubicBezTo>
                  <a:cubicBezTo>
                    <a:pt x="1" y="22"/>
                    <a:pt x="1" y="23"/>
                    <a:pt x="1" y="24"/>
                  </a:cubicBezTo>
                  <a:cubicBezTo>
                    <a:pt x="0" y="24"/>
                    <a:pt x="0" y="25"/>
                    <a:pt x="0" y="25"/>
                  </a:cubicBezTo>
                  <a:cubicBezTo>
                    <a:pt x="0" y="26"/>
                    <a:pt x="1" y="27"/>
                    <a:pt x="2" y="26"/>
                  </a:cubicBezTo>
                  <a:cubicBezTo>
                    <a:pt x="4" y="26"/>
                    <a:pt x="3" y="26"/>
                    <a:pt x="4" y="26"/>
                  </a:cubicBezTo>
                  <a:cubicBezTo>
                    <a:pt x="4" y="25"/>
                    <a:pt x="5" y="25"/>
                    <a:pt x="6" y="25"/>
                  </a:cubicBezTo>
                  <a:cubicBezTo>
                    <a:pt x="6" y="25"/>
                    <a:pt x="7" y="25"/>
                    <a:pt x="8" y="25"/>
                  </a:cubicBezTo>
                  <a:cubicBezTo>
                    <a:pt x="8" y="26"/>
                    <a:pt x="7" y="27"/>
                    <a:pt x="7" y="27"/>
                  </a:cubicBezTo>
                  <a:cubicBezTo>
                    <a:pt x="6" y="28"/>
                    <a:pt x="6" y="29"/>
                    <a:pt x="6" y="29"/>
                  </a:cubicBezTo>
                  <a:cubicBezTo>
                    <a:pt x="6" y="30"/>
                    <a:pt x="6" y="30"/>
                    <a:pt x="6" y="30"/>
                  </a:cubicBezTo>
                  <a:cubicBezTo>
                    <a:pt x="6" y="30"/>
                    <a:pt x="8" y="30"/>
                    <a:pt x="9" y="29"/>
                  </a:cubicBezTo>
                  <a:cubicBezTo>
                    <a:pt x="11" y="28"/>
                    <a:pt x="11" y="28"/>
                    <a:pt x="11" y="28"/>
                  </a:cubicBezTo>
                  <a:cubicBezTo>
                    <a:pt x="12" y="28"/>
                    <a:pt x="12" y="28"/>
                    <a:pt x="12" y="28"/>
                  </a:cubicBezTo>
                  <a:cubicBezTo>
                    <a:pt x="12" y="28"/>
                    <a:pt x="14" y="26"/>
                    <a:pt x="14" y="26"/>
                  </a:cubicBezTo>
                  <a:cubicBezTo>
                    <a:pt x="15" y="25"/>
                    <a:pt x="16" y="25"/>
                    <a:pt x="16" y="25"/>
                  </a:cubicBezTo>
                  <a:cubicBezTo>
                    <a:pt x="16" y="25"/>
                    <a:pt x="18" y="24"/>
                    <a:pt x="19" y="24"/>
                  </a:cubicBezTo>
                  <a:cubicBezTo>
                    <a:pt x="19" y="24"/>
                    <a:pt x="20" y="24"/>
                    <a:pt x="20" y="23"/>
                  </a:cubicBezTo>
                  <a:cubicBezTo>
                    <a:pt x="20" y="23"/>
                    <a:pt x="21" y="22"/>
                    <a:pt x="20" y="21"/>
                  </a:cubicBezTo>
                  <a:cubicBezTo>
                    <a:pt x="20" y="20"/>
                    <a:pt x="21" y="20"/>
                    <a:pt x="21" y="20"/>
                  </a:cubicBezTo>
                  <a:cubicBezTo>
                    <a:pt x="22" y="20"/>
                    <a:pt x="23" y="20"/>
                    <a:pt x="23" y="20"/>
                  </a:cubicBezTo>
                  <a:cubicBezTo>
                    <a:pt x="23" y="20"/>
                    <a:pt x="25" y="21"/>
                    <a:pt x="25" y="21"/>
                  </a:cubicBezTo>
                  <a:cubicBezTo>
                    <a:pt x="26" y="22"/>
                    <a:pt x="26" y="23"/>
                    <a:pt x="26" y="23"/>
                  </a:cubicBezTo>
                  <a:cubicBezTo>
                    <a:pt x="26" y="23"/>
                    <a:pt x="26" y="24"/>
                    <a:pt x="26" y="24"/>
                  </a:cubicBezTo>
                  <a:cubicBezTo>
                    <a:pt x="26" y="25"/>
                    <a:pt x="27" y="25"/>
                    <a:pt x="28" y="25"/>
                  </a:cubicBezTo>
                  <a:cubicBezTo>
                    <a:pt x="29" y="25"/>
                    <a:pt x="29" y="25"/>
                    <a:pt x="30" y="25"/>
                  </a:cubicBezTo>
                  <a:cubicBezTo>
                    <a:pt x="30" y="26"/>
                    <a:pt x="31" y="26"/>
                    <a:pt x="31" y="27"/>
                  </a:cubicBezTo>
                  <a:cubicBezTo>
                    <a:pt x="31" y="27"/>
                    <a:pt x="32" y="27"/>
                    <a:pt x="33" y="27"/>
                  </a:cubicBezTo>
                  <a:cubicBezTo>
                    <a:pt x="34" y="26"/>
                    <a:pt x="34" y="26"/>
                    <a:pt x="35" y="25"/>
                  </a:cubicBezTo>
                  <a:cubicBezTo>
                    <a:pt x="36" y="25"/>
                    <a:pt x="36" y="26"/>
                    <a:pt x="36" y="26"/>
                  </a:cubicBezTo>
                  <a:cubicBezTo>
                    <a:pt x="37" y="26"/>
                    <a:pt x="38" y="24"/>
                    <a:pt x="37" y="23"/>
                  </a:cubicBezTo>
                  <a:cubicBezTo>
                    <a:pt x="37" y="23"/>
                    <a:pt x="37" y="23"/>
                    <a:pt x="37" y="22"/>
                  </a:cubicBezTo>
                  <a:cubicBezTo>
                    <a:pt x="38" y="21"/>
                    <a:pt x="37" y="21"/>
                    <a:pt x="37" y="21"/>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68" name="Freeform 147"/>
            <p:cNvSpPr/>
            <p:nvPr/>
          </p:nvSpPr>
          <p:spPr bwMode="auto">
            <a:xfrm>
              <a:off x="1647777" y="2529367"/>
              <a:ext cx="1204430" cy="2126787"/>
            </a:xfrm>
            <a:custGeom>
              <a:avLst/>
              <a:gdLst>
                <a:gd name="T0" fmla="*/ 506 w 588"/>
                <a:gd name="T1" fmla="*/ 721 h 1038"/>
                <a:gd name="T2" fmla="*/ 469 w 588"/>
                <a:gd name="T3" fmla="*/ 710 h 1038"/>
                <a:gd name="T4" fmla="*/ 447 w 588"/>
                <a:gd name="T5" fmla="*/ 701 h 1038"/>
                <a:gd name="T6" fmla="*/ 411 w 588"/>
                <a:gd name="T7" fmla="*/ 651 h 1038"/>
                <a:gd name="T8" fmla="*/ 358 w 588"/>
                <a:gd name="T9" fmla="*/ 621 h 1038"/>
                <a:gd name="T10" fmla="*/ 290 w 588"/>
                <a:gd name="T11" fmla="*/ 604 h 1038"/>
                <a:gd name="T12" fmla="*/ 264 w 588"/>
                <a:gd name="T13" fmla="*/ 616 h 1038"/>
                <a:gd name="T14" fmla="*/ 231 w 588"/>
                <a:gd name="T15" fmla="*/ 624 h 1038"/>
                <a:gd name="T16" fmla="*/ 172 w 588"/>
                <a:gd name="T17" fmla="*/ 603 h 1038"/>
                <a:gd name="T18" fmla="*/ 144 w 588"/>
                <a:gd name="T19" fmla="*/ 566 h 1038"/>
                <a:gd name="T20" fmla="*/ 143 w 588"/>
                <a:gd name="T21" fmla="*/ 517 h 1038"/>
                <a:gd name="T22" fmla="*/ 111 w 588"/>
                <a:gd name="T23" fmla="*/ 539 h 1038"/>
                <a:gd name="T24" fmla="*/ 78 w 588"/>
                <a:gd name="T25" fmla="*/ 488 h 1038"/>
                <a:gd name="T26" fmla="*/ 106 w 588"/>
                <a:gd name="T27" fmla="*/ 436 h 1038"/>
                <a:gd name="T28" fmla="*/ 127 w 588"/>
                <a:gd name="T29" fmla="*/ 431 h 1038"/>
                <a:gd name="T30" fmla="*/ 173 w 588"/>
                <a:gd name="T31" fmla="*/ 457 h 1038"/>
                <a:gd name="T32" fmla="*/ 186 w 588"/>
                <a:gd name="T33" fmla="*/ 442 h 1038"/>
                <a:gd name="T34" fmla="*/ 225 w 588"/>
                <a:gd name="T35" fmla="*/ 383 h 1038"/>
                <a:gd name="T36" fmla="*/ 229 w 588"/>
                <a:gd name="T37" fmla="*/ 350 h 1038"/>
                <a:gd name="T38" fmla="*/ 257 w 588"/>
                <a:gd name="T39" fmla="*/ 329 h 1038"/>
                <a:gd name="T40" fmla="*/ 287 w 588"/>
                <a:gd name="T41" fmla="*/ 300 h 1038"/>
                <a:gd name="T42" fmla="*/ 327 w 588"/>
                <a:gd name="T43" fmla="*/ 287 h 1038"/>
                <a:gd name="T44" fmla="*/ 370 w 588"/>
                <a:gd name="T45" fmla="*/ 267 h 1038"/>
                <a:gd name="T46" fmla="*/ 333 w 588"/>
                <a:gd name="T47" fmla="*/ 259 h 1038"/>
                <a:gd name="T48" fmla="*/ 292 w 588"/>
                <a:gd name="T49" fmla="*/ 262 h 1038"/>
                <a:gd name="T50" fmla="*/ 360 w 588"/>
                <a:gd name="T51" fmla="*/ 233 h 1038"/>
                <a:gd name="T52" fmla="*/ 407 w 588"/>
                <a:gd name="T53" fmla="*/ 201 h 1038"/>
                <a:gd name="T54" fmla="*/ 400 w 588"/>
                <a:gd name="T55" fmla="*/ 187 h 1038"/>
                <a:gd name="T56" fmla="*/ 374 w 588"/>
                <a:gd name="T57" fmla="*/ 148 h 1038"/>
                <a:gd name="T58" fmla="*/ 331 w 588"/>
                <a:gd name="T59" fmla="*/ 147 h 1038"/>
                <a:gd name="T60" fmla="*/ 319 w 588"/>
                <a:gd name="T61" fmla="*/ 113 h 1038"/>
                <a:gd name="T62" fmla="*/ 273 w 588"/>
                <a:gd name="T63" fmla="*/ 153 h 1038"/>
                <a:gd name="T64" fmla="*/ 238 w 588"/>
                <a:gd name="T65" fmla="*/ 222 h 1038"/>
                <a:gd name="T66" fmla="*/ 223 w 588"/>
                <a:gd name="T67" fmla="*/ 183 h 1038"/>
                <a:gd name="T68" fmla="*/ 187 w 588"/>
                <a:gd name="T69" fmla="*/ 155 h 1038"/>
                <a:gd name="T70" fmla="*/ 226 w 588"/>
                <a:gd name="T71" fmla="*/ 106 h 1038"/>
                <a:gd name="T72" fmla="*/ 251 w 588"/>
                <a:gd name="T73" fmla="*/ 82 h 1038"/>
                <a:gd name="T74" fmla="*/ 280 w 588"/>
                <a:gd name="T75" fmla="*/ 75 h 1038"/>
                <a:gd name="T76" fmla="*/ 311 w 588"/>
                <a:gd name="T77" fmla="*/ 45 h 1038"/>
                <a:gd name="T78" fmla="*/ 273 w 588"/>
                <a:gd name="T79" fmla="*/ 60 h 1038"/>
                <a:gd name="T80" fmla="*/ 273 w 588"/>
                <a:gd name="T81" fmla="*/ 43 h 1038"/>
                <a:gd name="T82" fmla="*/ 316 w 588"/>
                <a:gd name="T83" fmla="*/ 6 h 1038"/>
                <a:gd name="T84" fmla="*/ 262 w 588"/>
                <a:gd name="T85" fmla="*/ 36 h 1038"/>
                <a:gd name="T86" fmla="*/ 242 w 588"/>
                <a:gd name="T87" fmla="*/ 54 h 1038"/>
                <a:gd name="T88" fmla="*/ 207 w 588"/>
                <a:gd name="T89" fmla="*/ 57 h 1038"/>
                <a:gd name="T90" fmla="*/ 199 w 588"/>
                <a:gd name="T91" fmla="*/ 51 h 1038"/>
                <a:gd name="T92" fmla="*/ 18 w 588"/>
                <a:gd name="T93" fmla="*/ 296 h 1038"/>
                <a:gd name="T94" fmla="*/ 8 w 588"/>
                <a:gd name="T95" fmla="*/ 438 h 1038"/>
                <a:gd name="T96" fmla="*/ 25 w 588"/>
                <a:gd name="T97" fmla="*/ 500 h 1038"/>
                <a:gd name="T98" fmla="*/ 11 w 588"/>
                <a:gd name="T99" fmla="*/ 424 h 1038"/>
                <a:gd name="T100" fmla="*/ 80 w 588"/>
                <a:gd name="T101" fmla="*/ 563 h 1038"/>
                <a:gd name="T102" fmla="*/ 173 w 588"/>
                <a:gd name="T103" fmla="*/ 623 h 1038"/>
                <a:gd name="T104" fmla="*/ 221 w 588"/>
                <a:gd name="T105" fmla="*/ 641 h 1038"/>
                <a:gd name="T106" fmla="*/ 219 w 588"/>
                <a:gd name="T107" fmla="*/ 720 h 1038"/>
                <a:gd name="T108" fmla="*/ 346 w 588"/>
                <a:gd name="T109" fmla="*/ 887 h 1038"/>
                <a:gd name="T110" fmla="*/ 446 w 588"/>
                <a:gd name="T111" fmla="*/ 1026 h 1038"/>
                <a:gd name="T112" fmla="*/ 449 w 588"/>
                <a:gd name="T113" fmla="*/ 1010 h 1038"/>
                <a:gd name="T114" fmla="*/ 439 w 588"/>
                <a:gd name="T115" fmla="*/ 973 h 1038"/>
                <a:gd name="T116" fmla="*/ 460 w 588"/>
                <a:gd name="T117" fmla="*/ 940 h 1038"/>
                <a:gd name="T118" fmla="*/ 483 w 588"/>
                <a:gd name="T119" fmla="*/ 911 h 1038"/>
                <a:gd name="T120" fmla="*/ 530 w 588"/>
                <a:gd name="T121" fmla="*/ 866 h 1038"/>
                <a:gd name="T122" fmla="*/ 560 w 588"/>
                <a:gd name="T123" fmla="*/ 794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8" h="1038">
                  <a:moveTo>
                    <a:pt x="585" y="751"/>
                  </a:moveTo>
                  <a:cubicBezTo>
                    <a:pt x="585" y="749"/>
                    <a:pt x="583" y="747"/>
                    <a:pt x="584" y="746"/>
                  </a:cubicBezTo>
                  <a:cubicBezTo>
                    <a:pt x="584" y="746"/>
                    <a:pt x="583" y="745"/>
                    <a:pt x="583" y="744"/>
                  </a:cubicBezTo>
                  <a:cubicBezTo>
                    <a:pt x="583" y="742"/>
                    <a:pt x="584" y="741"/>
                    <a:pt x="584" y="741"/>
                  </a:cubicBezTo>
                  <a:cubicBezTo>
                    <a:pt x="583" y="740"/>
                    <a:pt x="585" y="740"/>
                    <a:pt x="583" y="740"/>
                  </a:cubicBezTo>
                  <a:cubicBezTo>
                    <a:pt x="582" y="739"/>
                    <a:pt x="581" y="739"/>
                    <a:pt x="580" y="739"/>
                  </a:cubicBezTo>
                  <a:cubicBezTo>
                    <a:pt x="579" y="740"/>
                    <a:pt x="577" y="740"/>
                    <a:pt x="576" y="740"/>
                  </a:cubicBezTo>
                  <a:cubicBezTo>
                    <a:pt x="575" y="740"/>
                    <a:pt x="572" y="740"/>
                    <a:pt x="571" y="739"/>
                  </a:cubicBezTo>
                  <a:cubicBezTo>
                    <a:pt x="571" y="739"/>
                    <a:pt x="570" y="739"/>
                    <a:pt x="569" y="739"/>
                  </a:cubicBezTo>
                  <a:cubicBezTo>
                    <a:pt x="569" y="738"/>
                    <a:pt x="567" y="737"/>
                    <a:pt x="567" y="737"/>
                  </a:cubicBezTo>
                  <a:cubicBezTo>
                    <a:pt x="566" y="736"/>
                    <a:pt x="558" y="730"/>
                    <a:pt x="557" y="730"/>
                  </a:cubicBezTo>
                  <a:cubicBezTo>
                    <a:pt x="556" y="730"/>
                    <a:pt x="552" y="728"/>
                    <a:pt x="552" y="727"/>
                  </a:cubicBezTo>
                  <a:cubicBezTo>
                    <a:pt x="551" y="726"/>
                    <a:pt x="550" y="726"/>
                    <a:pt x="550" y="725"/>
                  </a:cubicBezTo>
                  <a:cubicBezTo>
                    <a:pt x="550" y="724"/>
                    <a:pt x="549" y="724"/>
                    <a:pt x="548" y="723"/>
                  </a:cubicBezTo>
                  <a:cubicBezTo>
                    <a:pt x="547" y="723"/>
                    <a:pt x="547" y="722"/>
                    <a:pt x="546" y="722"/>
                  </a:cubicBezTo>
                  <a:cubicBezTo>
                    <a:pt x="545" y="721"/>
                    <a:pt x="545" y="721"/>
                    <a:pt x="544" y="721"/>
                  </a:cubicBezTo>
                  <a:cubicBezTo>
                    <a:pt x="543" y="721"/>
                    <a:pt x="541" y="722"/>
                    <a:pt x="540" y="721"/>
                  </a:cubicBezTo>
                  <a:cubicBezTo>
                    <a:pt x="539" y="721"/>
                    <a:pt x="534" y="721"/>
                    <a:pt x="534" y="721"/>
                  </a:cubicBezTo>
                  <a:cubicBezTo>
                    <a:pt x="534" y="721"/>
                    <a:pt x="532" y="722"/>
                    <a:pt x="531" y="722"/>
                  </a:cubicBezTo>
                  <a:cubicBezTo>
                    <a:pt x="531" y="723"/>
                    <a:pt x="532" y="724"/>
                    <a:pt x="531" y="723"/>
                  </a:cubicBezTo>
                  <a:cubicBezTo>
                    <a:pt x="529" y="722"/>
                    <a:pt x="529" y="722"/>
                    <a:pt x="528" y="721"/>
                  </a:cubicBezTo>
                  <a:cubicBezTo>
                    <a:pt x="527" y="721"/>
                    <a:pt x="525" y="721"/>
                    <a:pt x="524" y="721"/>
                  </a:cubicBezTo>
                  <a:cubicBezTo>
                    <a:pt x="523" y="720"/>
                    <a:pt x="522" y="720"/>
                    <a:pt x="522" y="720"/>
                  </a:cubicBezTo>
                  <a:cubicBezTo>
                    <a:pt x="521" y="720"/>
                    <a:pt x="520" y="720"/>
                    <a:pt x="520" y="719"/>
                  </a:cubicBezTo>
                  <a:cubicBezTo>
                    <a:pt x="519" y="718"/>
                    <a:pt x="515" y="718"/>
                    <a:pt x="515" y="718"/>
                  </a:cubicBezTo>
                  <a:cubicBezTo>
                    <a:pt x="515" y="718"/>
                    <a:pt x="515" y="719"/>
                    <a:pt x="514" y="719"/>
                  </a:cubicBezTo>
                  <a:cubicBezTo>
                    <a:pt x="514" y="719"/>
                    <a:pt x="511" y="721"/>
                    <a:pt x="510" y="720"/>
                  </a:cubicBezTo>
                  <a:cubicBezTo>
                    <a:pt x="509" y="720"/>
                    <a:pt x="509" y="722"/>
                    <a:pt x="508" y="721"/>
                  </a:cubicBezTo>
                  <a:cubicBezTo>
                    <a:pt x="508" y="720"/>
                    <a:pt x="508" y="719"/>
                    <a:pt x="507" y="719"/>
                  </a:cubicBezTo>
                  <a:cubicBezTo>
                    <a:pt x="507" y="719"/>
                    <a:pt x="506" y="720"/>
                    <a:pt x="506" y="721"/>
                  </a:cubicBezTo>
                  <a:cubicBezTo>
                    <a:pt x="506" y="722"/>
                    <a:pt x="507" y="723"/>
                    <a:pt x="506" y="723"/>
                  </a:cubicBezTo>
                  <a:cubicBezTo>
                    <a:pt x="505" y="723"/>
                    <a:pt x="504" y="722"/>
                    <a:pt x="504" y="722"/>
                  </a:cubicBezTo>
                  <a:cubicBezTo>
                    <a:pt x="504" y="722"/>
                    <a:pt x="504" y="721"/>
                    <a:pt x="504" y="720"/>
                  </a:cubicBezTo>
                  <a:cubicBezTo>
                    <a:pt x="504" y="720"/>
                    <a:pt x="506" y="718"/>
                    <a:pt x="506" y="718"/>
                  </a:cubicBezTo>
                  <a:cubicBezTo>
                    <a:pt x="507" y="717"/>
                    <a:pt x="506" y="715"/>
                    <a:pt x="506" y="715"/>
                  </a:cubicBezTo>
                  <a:cubicBezTo>
                    <a:pt x="506" y="714"/>
                    <a:pt x="504" y="711"/>
                    <a:pt x="504" y="711"/>
                  </a:cubicBezTo>
                  <a:cubicBezTo>
                    <a:pt x="503" y="711"/>
                    <a:pt x="500" y="711"/>
                    <a:pt x="499" y="711"/>
                  </a:cubicBezTo>
                  <a:cubicBezTo>
                    <a:pt x="497" y="710"/>
                    <a:pt x="494" y="710"/>
                    <a:pt x="494" y="709"/>
                  </a:cubicBezTo>
                  <a:cubicBezTo>
                    <a:pt x="494" y="709"/>
                    <a:pt x="491" y="709"/>
                    <a:pt x="490" y="709"/>
                  </a:cubicBezTo>
                  <a:cubicBezTo>
                    <a:pt x="490" y="708"/>
                    <a:pt x="488" y="707"/>
                    <a:pt x="488" y="707"/>
                  </a:cubicBezTo>
                  <a:cubicBezTo>
                    <a:pt x="487" y="707"/>
                    <a:pt x="486" y="707"/>
                    <a:pt x="485" y="707"/>
                  </a:cubicBezTo>
                  <a:cubicBezTo>
                    <a:pt x="485" y="706"/>
                    <a:pt x="483" y="706"/>
                    <a:pt x="483" y="706"/>
                  </a:cubicBezTo>
                  <a:cubicBezTo>
                    <a:pt x="482" y="705"/>
                    <a:pt x="482" y="705"/>
                    <a:pt x="482" y="705"/>
                  </a:cubicBezTo>
                  <a:cubicBezTo>
                    <a:pt x="482" y="705"/>
                    <a:pt x="479" y="705"/>
                    <a:pt x="478" y="705"/>
                  </a:cubicBezTo>
                  <a:cubicBezTo>
                    <a:pt x="478" y="704"/>
                    <a:pt x="476" y="705"/>
                    <a:pt x="476" y="705"/>
                  </a:cubicBezTo>
                  <a:cubicBezTo>
                    <a:pt x="474" y="707"/>
                    <a:pt x="474" y="707"/>
                    <a:pt x="474" y="707"/>
                  </a:cubicBezTo>
                  <a:cubicBezTo>
                    <a:pt x="474" y="707"/>
                    <a:pt x="474" y="709"/>
                    <a:pt x="473" y="709"/>
                  </a:cubicBezTo>
                  <a:cubicBezTo>
                    <a:pt x="473" y="709"/>
                    <a:pt x="472" y="710"/>
                    <a:pt x="472" y="711"/>
                  </a:cubicBezTo>
                  <a:cubicBezTo>
                    <a:pt x="472" y="712"/>
                    <a:pt x="472" y="713"/>
                    <a:pt x="472" y="712"/>
                  </a:cubicBezTo>
                  <a:cubicBezTo>
                    <a:pt x="471" y="712"/>
                    <a:pt x="470" y="711"/>
                    <a:pt x="470" y="711"/>
                  </a:cubicBezTo>
                  <a:cubicBezTo>
                    <a:pt x="469" y="712"/>
                    <a:pt x="468" y="713"/>
                    <a:pt x="468" y="713"/>
                  </a:cubicBezTo>
                  <a:cubicBezTo>
                    <a:pt x="467" y="714"/>
                    <a:pt x="467" y="714"/>
                    <a:pt x="467" y="714"/>
                  </a:cubicBezTo>
                  <a:cubicBezTo>
                    <a:pt x="465" y="716"/>
                    <a:pt x="465" y="716"/>
                    <a:pt x="465" y="716"/>
                  </a:cubicBezTo>
                  <a:cubicBezTo>
                    <a:pt x="465" y="716"/>
                    <a:pt x="464" y="715"/>
                    <a:pt x="465" y="714"/>
                  </a:cubicBezTo>
                  <a:cubicBezTo>
                    <a:pt x="465" y="714"/>
                    <a:pt x="465" y="713"/>
                    <a:pt x="465" y="713"/>
                  </a:cubicBezTo>
                  <a:cubicBezTo>
                    <a:pt x="464" y="712"/>
                    <a:pt x="463" y="714"/>
                    <a:pt x="463" y="713"/>
                  </a:cubicBezTo>
                  <a:cubicBezTo>
                    <a:pt x="462" y="712"/>
                    <a:pt x="463" y="712"/>
                    <a:pt x="463" y="711"/>
                  </a:cubicBezTo>
                  <a:cubicBezTo>
                    <a:pt x="464" y="711"/>
                    <a:pt x="466" y="711"/>
                    <a:pt x="466" y="711"/>
                  </a:cubicBezTo>
                  <a:cubicBezTo>
                    <a:pt x="466" y="711"/>
                    <a:pt x="467" y="712"/>
                    <a:pt x="467" y="711"/>
                  </a:cubicBezTo>
                  <a:cubicBezTo>
                    <a:pt x="468" y="711"/>
                    <a:pt x="468" y="710"/>
                    <a:pt x="469" y="710"/>
                  </a:cubicBezTo>
                  <a:cubicBezTo>
                    <a:pt x="470" y="709"/>
                    <a:pt x="471" y="707"/>
                    <a:pt x="471" y="707"/>
                  </a:cubicBezTo>
                  <a:cubicBezTo>
                    <a:pt x="471" y="707"/>
                    <a:pt x="472" y="706"/>
                    <a:pt x="472" y="705"/>
                  </a:cubicBezTo>
                  <a:cubicBezTo>
                    <a:pt x="472" y="704"/>
                    <a:pt x="471" y="703"/>
                    <a:pt x="471" y="703"/>
                  </a:cubicBezTo>
                  <a:cubicBezTo>
                    <a:pt x="471" y="702"/>
                    <a:pt x="471" y="702"/>
                    <a:pt x="471" y="701"/>
                  </a:cubicBezTo>
                  <a:cubicBezTo>
                    <a:pt x="472" y="701"/>
                    <a:pt x="470" y="700"/>
                    <a:pt x="469" y="700"/>
                  </a:cubicBezTo>
                  <a:cubicBezTo>
                    <a:pt x="469" y="700"/>
                    <a:pt x="467" y="701"/>
                    <a:pt x="466" y="701"/>
                  </a:cubicBezTo>
                  <a:cubicBezTo>
                    <a:pt x="465" y="701"/>
                    <a:pt x="463" y="701"/>
                    <a:pt x="463" y="701"/>
                  </a:cubicBezTo>
                  <a:cubicBezTo>
                    <a:pt x="463" y="701"/>
                    <a:pt x="462" y="701"/>
                    <a:pt x="462" y="700"/>
                  </a:cubicBezTo>
                  <a:cubicBezTo>
                    <a:pt x="461" y="700"/>
                    <a:pt x="460" y="700"/>
                    <a:pt x="460" y="700"/>
                  </a:cubicBezTo>
                  <a:cubicBezTo>
                    <a:pt x="459" y="700"/>
                    <a:pt x="458" y="700"/>
                    <a:pt x="457" y="700"/>
                  </a:cubicBezTo>
                  <a:cubicBezTo>
                    <a:pt x="457" y="701"/>
                    <a:pt x="458" y="700"/>
                    <a:pt x="457" y="701"/>
                  </a:cubicBezTo>
                  <a:cubicBezTo>
                    <a:pt x="455" y="701"/>
                    <a:pt x="455" y="700"/>
                    <a:pt x="454" y="700"/>
                  </a:cubicBezTo>
                  <a:cubicBezTo>
                    <a:pt x="453" y="701"/>
                    <a:pt x="453" y="705"/>
                    <a:pt x="453" y="705"/>
                  </a:cubicBezTo>
                  <a:cubicBezTo>
                    <a:pt x="453" y="706"/>
                    <a:pt x="453" y="706"/>
                    <a:pt x="453" y="707"/>
                  </a:cubicBezTo>
                  <a:cubicBezTo>
                    <a:pt x="452" y="708"/>
                    <a:pt x="453" y="709"/>
                    <a:pt x="453" y="709"/>
                  </a:cubicBezTo>
                  <a:cubicBezTo>
                    <a:pt x="453" y="709"/>
                    <a:pt x="451" y="708"/>
                    <a:pt x="450" y="708"/>
                  </a:cubicBezTo>
                  <a:cubicBezTo>
                    <a:pt x="449" y="708"/>
                    <a:pt x="448" y="708"/>
                    <a:pt x="448" y="708"/>
                  </a:cubicBezTo>
                  <a:cubicBezTo>
                    <a:pt x="447" y="709"/>
                    <a:pt x="447" y="709"/>
                    <a:pt x="447" y="709"/>
                  </a:cubicBezTo>
                  <a:cubicBezTo>
                    <a:pt x="445" y="710"/>
                    <a:pt x="445" y="710"/>
                    <a:pt x="445" y="710"/>
                  </a:cubicBezTo>
                  <a:cubicBezTo>
                    <a:pt x="444" y="711"/>
                    <a:pt x="444" y="711"/>
                    <a:pt x="444" y="711"/>
                  </a:cubicBezTo>
                  <a:cubicBezTo>
                    <a:pt x="442" y="712"/>
                    <a:pt x="442" y="712"/>
                    <a:pt x="442" y="712"/>
                  </a:cubicBezTo>
                  <a:cubicBezTo>
                    <a:pt x="440" y="712"/>
                    <a:pt x="440" y="712"/>
                    <a:pt x="440" y="712"/>
                  </a:cubicBezTo>
                  <a:cubicBezTo>
                    <a:pt x="438" y="710"/>
                    <a:pt x="438" y="710"/>
                    <a:pt x="438" y="710"/>
                  </a:cubicBezTo>
                  <a:cubicBezTo>
                    <a:pt x="438" y="710"/>
                    <a:pt x="440" y="710"/>
                    <a:pt x="441" y="710"/>
                  </a:cubicBezTo>
                  <a:cubicBezTo>
                    <a:pt x="441" y="710"/>
                    <a:pt x="443" y="710"/>
                    <a:pt x="443" y="710"/>
                  </a:cubicBezTo>
                  <a:cubicBezTo>
                    <a:pt x="443" y="710"/>
                    <a:pt x="445" y="709"/>
                    <a:pt x="445" y="708"/>
                  </a:cubicBezTo>
                  <a:cubicBezTo>
                    <a:pt x="445" y="706"/>
                    <a:pt x="445" y="706"/>
                    <a:pt x="445" y="706"/>
                  </a:cubicBezTo>
                  <a:cubicBezTo>
                    <a:pt x="445" y="706"/>
                    <a:pt x="445" y="705"/>
                    <a:pt x="446" y="705"/>
                  </a:cubicBezTo>
                  <a:cubicBezTo>
                    <a:pt x="447" y="705"/>
                    <a:pt x="447" y="703"/>
                    <a:pt x="447" y="703"/>
                  </a:cubicBezTo>
                  <a:cubicBezTo>
                    <a:pt x="447" y="702"/>
                    <a:pt x="447" y="701"/>
                    <a:pt x="447" y="701"/>
                  </a:cubicBezTo>
                  <a:cubicBezTo>
                    <a:pt x="448" y="701"/>
                    <a:pt x="449" y="700"/>
                    <a:pt x="450" y="699"/>
                  </a:cubicBezTo>
                  <a:cubicBezTo>
                    <a:pt x="450" y="699"/>
                    <a:pt x="450" y="698"/>
                    <a:pt x="450" y="698"/>
                  </a:cubicBezTo>
                  <a:cubicBezTo>
                    <a:pt x="450" y="698"/>
                    <a:pt x="451" y="698"/>
                    <a:pt x="452" y="698"/>
                  </a:cubicBezTo>
                  <a:cubicBezTo>
                    <a:pt x="452" y="698"/>
                    <a:pt x="454" y="698"/>
                    <a:pt x="454" y="697"/>
                  </a:cubicBezTo>
                  <a:cubicBezTo>
                    <a:pt x="454" y="696"/>
                    <a:pt x="454" y="694"/>
                    <a:pt x="455" y="694"/>
                  </a:cubicBezTo>
                  <a:cubicBezTo>
                    <a:pt x="456" y="694"/>
                    <a:pt x="456" y="692"/>
                    <a:pt x="457" y="691"/>
                  </a:cubicBezTo>
                  <a:cubicBezTo>
                    <a:pt x="458" y="691"/>
                    <a:pt x="457" y="689"/>
                    <a:pt x="458" y="688"/>
                  </a:cubicBezTo>
                  <a:cubicBezTo>
                    <a:pt x="459" y="687"/>
                    <a:pt x="459" y="686"/>
                    <a:pt x="458" y="685"/>
                  </a:cubicBezTo>
                  <a:cubicBezTo>
                    <a:pt x="457" y="685"/>
                    <a:pt x="457" y="686"/>
                    <a:pt x="455" y="685"/>
                  </a:cubicBezTo>
                  <a:cubicBezTo>
                    <a:pt x="454" y="685"/>
                    <a:pt x="453" y="684"/>
                    <a:pt x="452" y="683"/>
                  </a:cubicBezTo>
                  <a:cubicBezTo>
                    <a:pt x="451" y="682"/>
                    <a:pt x="450" y="682"/>
                    <a:pt x="450" y="681"/>
                  </a:cubicBezTo>
                  <a:cubicBezTo>
                    <a:pt x="450" y="679"/>
                    <a:pt x="449" y="679"/>
                    <a:pt x="449" y="677"/>
                  </a:cubicBezTo>
                  <a:cubicBezTo>
                    <a:pt x="448" y="676"/>
                    <a:pt x="448" y="675"/>
                    <a:pt x="448" y="674"/>
                  </a:cubicBezTo>
                  <a:cubicBezTo>
                    <a:pt x="447" y="673"/>
                    <a:pt x="447" y="672"/>
                    <a:pt x="447" y="671"/>
                  </a:cubicBezTo>
                  <a:cubicBezTo>
                    <a:pt x="448" y="670"/>
                    <a:pt x="448" y="670"/>
                    <a:pt x="448" y="669"/>
                  </a:cubicBezTo>
                  <a:cubicBezTo>
                    <a:pt x="447" y="668"/>
                    <a:pt x="448" y="668"/>
                    <a:pt x="447" y="667"/>
                  </a:cubicBezTo>
                  <a:cubicBezTo>
                    <a:pt x="446" y="666"/>
                    <a:pt x="446" y="665"/>
                    <a:pt x="445" y="665"/>
                  </a:cubicBezTo>
                  <a:cubicBezTo>
                    <a:pt x="444" y="665"/>
                    <a:pt x="444" y="666"/>
                    <a:pt x="443" y="666"/>
                  </a:cubicBezTo>
                  <a:cubicBezTo>
                    <a:pt x="442" y="666"/>
                    <a:pt x="443" y="666"/>
                    <a:pt x="442" y="666"/>
                  </a:cubicBezTo>
                  <a:cubicBezTo>
                    <a:pt x="442" y="665"/>
                    <a:pt x="442" y="664"/>
                    <a:pt x="440" y="663"/>
                  </a:cubicBezTo>
                  <a:cubicBezTo>
                    <a:pt x="439" y="662"/>
                    <a:pt x="437" y="661"/>
                    <a:pt x="436" y="659"/>
                  </a:cubicBezTo>
                  <a:cubicBezTo>
                    <a:pt x="434" y="658"/>
                    <a:pt x="433" y="656"/>
                    <a:pt x="432" y="656"/>
                  </a:cubicBezTo>
                  <a:cubicBezTo>
                    <a:pt x="430" y="655"/>
                    <a:pt x="427" y="655"/>
                    <a:pt x="427" y="655"/>
                  </a:cubicBezTo>
                  <a:cubicBezTo>
                    <a:pt x="426" y="655"/>
                    <a:pt x="424" y="656"/>
                    <a:pt x="424" y="655"/>
                  </a:cubicBezTo>
                  <a:cubicBezTo>
                    <a:pt x="423" y="654"/>
                    <a:pt x="423" y="654"/>
                    <a:pt x="423" y="652"/>
                  </a:cubicBezTo>
                  <a:cubicBezTo>
                    <a:pt x="422" y="651"/>
                    <a:pt x="420" y="651"/>
                    <a:pt x="419" y="651"/>
                  </a:cubicBezTo>
                  <a:cubicBezTo>
                    <a:pt x="419" y="651"/>
                    <a:pt x="418" y="652"/>
                    <a:pt x="418" y="652"/>
                  </a:cubicBezTo>
                  <a:cubicBezTo>
                    <a:pt x="417" y="652"/>
                    <a:pt x="416" y="652"/>
                    <a:pt x="416" y="651"/>
                  </a:cubicBezTo>
                  <a:cubicBezTo>
                    <a:pt x="415" y="651"/>
                    <a:pt x="415" y="650"/>
                    <a:pt x="413" y="650"/>
                  </a:cubicBezTo>
                  <a:cubicBezTo>
                    <a:pt x="411" y="650"/>
                    <a:pt x="411" y="650"/>
                    <a:pt x="411" y="651"/>
                  </a:cubicBezTo>
                  <a:cubicBezTo>
                    <a:pt x="411" y="651"/>
                    <a:pt x="412" y="653"/>
                    <a:pt x="411" y="652"/>
                  </a:cubicBezTo>
                  <a:cubicBezTo>
                    <a:pt x="410" y="652"/>
                    <a:pt x="408" y="651"/>
                    <a:pt x="408" y="651"/>
                  </a:cubicBezTo>
                  <a:cubicBezTo>
                    <a:pt x="408" y="650"/>
                    <a:pt x="410" y="651"/>
                    <a:pt x="408" y="650"/>
                  </a:cubicBezTo>
                  <a:cubicBezTo>
                    <a:pt x="407" y="649"/>
                    <a:pt x="407" y="649"/>
                    <a:pt x="405" y="649"/>
                  </a:cubicBezTo>
                  <a:cubicBezTo>
                    <a:pt x="404" y="650"/>
                    <a:pt x="403" y="651"/>
                    <a:pt x="403" y="651"/>
                  </a:cubicBezTo>
                  <a:cubicBezTo>
                    <a:pt x="403" y="651"/>
                    <a:pt x="404" y="652"/>
                    <a:pt x="403" y="653"/>
                  </a:cubicBezTo>
                  <a:cubicBezTo>
                    <a:pt x="402" y="653"/>
                    <a:pt x="401" y="653"/>
                    <a:pt x="401" y="652"/>
                  </a:cubicBezTo>
                  <a:cubicBezTo>
                    <a:pt x="401" y="652"/>
                    <a:pt x="401" y="651"/>
                    <a:pt x="399" y="651"/>
                  </a:cubicBezTo>
                  <a:cubicBezTo>
                    <a:pt x="398" y="651"/>
                    <a:pt x="396" y="651"/>
                    <a:pt x="396" y="651"/>
                  </a:cubicBezTo>
                  <a:cubicBezTo>
                    <a:pt x="396" y="651"/>
                    <a:pt x="395" y="651"/>
                    <a:pt x="394" y="651"/>
                  </a:cubicBezTo>
                  <a:cubicBezTo>
                    <a:pt x="394" y="651"/>
                    <a:pt x="394" y="653"/>
                    <a:pt x="393" y="653"/>
                  </a:cubicBezTo>
                  <a:cubicBezTo>
                    <a:pt x="392" y="653"/>
                    <a:pt x="392" y="652"/>
                    <a:pt x="392" y="651"/>
                  </a:cubicBezTo>
                  <a:cubicBezTo>
                    <a:pt x="392" y="650"/>
                    <a:pt x="392" y="648"/>
                    <a:pt x="391" y="648"/>
                  </a:cubicBezTo>
                  <a:cubicBezTo>
                    <a:pt x="391" y="647"/>
                    <a:pt x="388" y="646"/>
                    <a:pt x="388" y="646"/>
                  </a:cubicBezTo>
                  <a:cubicBezTo>
                    <a:pt x="388" y="646"/>
                    <a:pt x="387" y="644"/>
                    <a:pt x="386" y="644"/>
                  </a:cubicBezTo>
                  <a:cubicBezTo>
                    <a:pt x="385" y="644"/>
                    <a:pt x="384" y="644"/>
                    <a:pt x="383" y="644"/>
                  </a:cubicBezTo>
                  <a:cubicBezTo>
                    <a:pt x="383" y="644"/>
                    <a:pt x="380" y="645"/>
                    <a:pt x="380" y="645"/>
                  </a:cubicBezTo>
                  <a:cubicBezTo>
                    <a:pt x="380" y="645"/>
                    <a:pt x="380" y="645"/>
                    <a:pt x="380" y="643"/>
                  </a:cubicBezTo>
                  <a:cubicBezTo>
                    <a:pt x="380" y="641"/>
                    <a:pt x="382" y="641"/>
                    <a:pt x="380" y="638"/>
                  </a:cubicBezTo>
                  <a:cubicBezTo>
                    <a:pt x="377" y="635"/>
                    <a:pt x="373" y="633"/>
                    <a:pt x="371" y="632"/>
                  </a:cubicBezTo>
                  <a:cubicBezTo>
                    <a:pt x="368" y="631"/>
                    <a:pt x="368" y="629"/>
                    <a:pt x="366" y="629"/>
                  </a:cubicBezTo>
                  <a:cubicBezTo>
                    <a:pt x="364" y="629"/>
                    <a:pt x="364" y="628"/>
                    <a:pt x="363" y="628"/>
                  </a:cubicBezTo>
                  <a:cubicBezTo>
                    <a:pt x="362" y="629"/>
                    <a:pt x="361" y="629"/>
                    <a:pt x="360" y="629"/>
                  </a:cubicBezTo>
                  <a:cubicBezTo>
                    <a:pt x="358" y="629"/>
                    <a:pt x="358" y="629"/>
                    <a:pt x="357" y="629"/>
                  </a:cubicBezTo>
                  <a:cubicBezTo>
                    <a:pt x="357" y="630"/>
                    <a:pt x="357" y="631"/>
                    <a:pt x="356" y="631"/>
                  </a:cubicBezTo>
                  <a:cubicBezTo>
                    <a:pt x="355" y="631"/>
                    <a:pt x="352" y="630"/>
                    <a:pt x="353" y="629"/>
                  </a:cubicBezTo>
                  <a:cubicBezTo>
                    <a:pt x="354" y="628"/>
                    <a:pt x="355" y="630"/>
                    <a:pt x="356" y="629"/>
                  </a:cubicBezTo>
                  <a:cubicBezTo>
                    <a:pt x="356" y="627"/>
                    <a:pt x="355" y="627"/>
                    <a:pt x="356" y="626"/>
                  </a:cubicBezTo>
                  <a:cubicBezTo>
                    <a:pt x="358" y="625"/>
                    <a:pt x="358" y="625"/>
                    <a:pt x="358" y="623"/>
                  </a:cubicBezTo>
                  <a:cubicBezTo>
                    <a:pt x="358" y="622"/>
                    <a:pt x="359" y="621"/>
                    <a:pt x="358" y="621"/>
                  </a:cubicBezTo>
                  <a:cubicBezTo>
                    <a:pt x="357" y="620"/>
                    <a:pt x="358" y="619"/>
                    <a:pt x="355" y="619"/>
                  </a:cubicBezTo>
                  <a:cubicBezTo>
                    <a:pt x="352" y="619"/>
                    <a:pt x="352" y="620"/>
                    <a:pt x="351" y="619"/>
                  </a:cubicBezTo>
                  <a:cubicBezTo>
                    <a:pt x="350" y="617"/>
                    <a:pt x="352" y="618"/>
                    <a:pt x="350" y="617"/>
                  </a:cubicBezTo>
                  <a:cubicBezTo>
                    <a:pt x="348" y="617"/>
                    <a:pt x="348" y="617"/>
                    <a:pt x="347" y="617"/>
                  </a:cubicBezTo>
                  <a:cubicBezTo>
                    <a:pt x="347" y="617"/>
                    <a:pt x="347" y="619"/>
                    <a:pt x="346" y="618"/>
                  </a:cubicBezTo>
                  <a:cubicBezTo>
                    <a:pt x="345" y="618"/>
                    <a:pt x="344" y="617"/>
                    <a:pt x="344" y="617"/>
                  </a:cubicBezTo>
                  <a:cubicBezTo>
                    <a:pt x="344" y="616"/>
                    <a:pt x="344" y="615"/>
                    <a:pt x="343" y="615"/>
                  </a:cubicBezTo>
                  <a:cubicBezTo>
                    <a:pt x="342" y="615"/>
                    <a:pt x="340" y="615"/>
                    <a:pt x="340" y="615"/>
                  </a:cubicBezTo>
                  <a:cubicBezTo>
                    <a:pt x="340" y="614"/>
                    <a:pt x="341" y="613"/>
                    <a:pt x="341" y="613"/>
                  </a:cubicBezTo>
                  <a:cubicBezTo>
                    <a:pt x="342" y="613"/>
                    <a:pt x="345" y="613"/>
                    <a:pt x="345" y="613"/>
                  </a:cubicBezTo>
                  <a:cubicBezTo>
                    <a:pt x="346" y="613"/>
                    <a:pt x="347" y="612"/>
                    <a:pt x="346" y="611"/>
                  </a:cubicBezTo>
                  <a:cubicBezTo>
                    <a:pt x="345" y="610"/>
                    <a:pt x="344" y="610"/>
                    <a:pt x="342" y="611"/>
                  </a:cubicBezTo>
                  <a:cubicBezTo>
                    <a:pt x="341" y="611"/>
                    <a:pt x="339" y="611"/>
                    <a:pt x="338" y="611"/>
                  </a:cubicBezTo>
                  <a:cubicBezTo>
                    <a:pt x="337" y="611"/>
                    <a:pt x="336" y="610"/>
                    <a:pt x="335" y="610"/>
                  </a:cubicBezTo>
                  <a:cubicBezTo>
                    <a:pt x="334" y="610"/>
                    <a:pt x="332" y="610"/>
                    <a:pt x="332" y="610"/>
                  </a:cubicBezTo>
                  <a:cubicBezTo>
                    <a:pt x="332" y="610"/>
                    <a:pt x="331" y="611"/>
                    <a:pt x="330" y="612"/>
                  </a:cubicBezTo>
                  <a:cubicBezTo>
                    <a:pt x="330" y="612"/>
                    <a:pt x="330" y="610"/>
                    <a:pt x="329" y="611"/>
                  </a:cubicBezTo>
                  <a:cubicBezTo>
                    <a:pt x="327" y="612"/>
                    <a:pt x="327" y="614"/>
                    <a:pt x="326" y="614"/>
                  </a:cubicBezTo>
                  <a:cubicBezTo>
                    <a:pt x="326" y="614"/>
                    <a:pt x="324" y="615"/>
                    <a:pt x="324" y="615"/>
                  </a:cubicBezTo>
                  <a:cubicBezTo>
                    <a:pt x="324" y="615"/>
                    <a:pt x="322" y="616"/>
                    <a:pt x="321" y="616"/>
                  </a:cubicBezTo>
                  <a:cubicBezTo>
                    <a:pt x="320" y="616"/>
                    <a:pt x="318" y="616"/>
                    <a:pt x="318" y="616"/>
                  </a:cubicBezTo>
                  <a:cubicBezTo>
                    <a:pt x="317" y="616"/>
                    <a:pt x="315" y="614"/>
                    <a:pt x="315" y="614"/>
                  </a:cubicBezTo>
                  <a:cubicBezTo>
                    <a:pt x="314" y="614"/>
                    <a:pt x="313" y="614"/>
                    <a:pt x="313" y="613"/>
                  </a:cubicBezTo>
                  <a:cubicBezTo>
                    <a:pt x="312" y="611"/>
                    <a:pt x="312" y="611"/>
                    <a:pt x="310" y="611"/>
                  </a:cubicBezTo>
                  <a:cubicBezTo>
                    <a:pt x="308" y="612"/>
                    <a:pt x="305" y="612"/>
                    <a:pt x="304" y="612"/>
                  </a:cubicBezTo>
                  <a:cubicBezTo>
                    <a:pt x="302" y="613"/>
                    <a:pt x="301" y="613"/>
                    <a:pt x="299" y="613"/>
                  </a:cubicBezTo>
                  <a:cubicBezTo>
                    <a:pt x="298" y="613"/>
                    <a:pt x="296" y="614"/>
                    <a:pt x="295" y="613"/>
                  </a:cubicBezTo>
                  <a:cubicBezTo>
                    <a:pt x="294" y="613"/>
                    <a:pt x="294" y="614"/>
                    <a:pt x="294" y="612"/>
                  </a:cubicBezTo>
                  <a:cubicBezTo>
                    <a:pt x="294" y="610"/>
                    <a:pt x="292" y="608"/>
                    <a:pt x="291" y="607"/>
                  </a:cubicBezTo>
                  <a:cubicBezTo>
                    <a:pt x="291" y="606"/>
                    <a:pt x="291" y="604"/>
                    <a:pt x="290" y="604"/>
                  </a:cubicBezTo>
                  <a:cubicBezTo>
                    <a:pt x="289" y="604"/>
                    <a:pt x="288" y="604"/>
                    <a:pt x="287" y="604"/>
                  </a:cubicBezTo>
                  <a:cubicBezTo>
                    <a:pt x="286" y="604"/>
                    <a:pt x="283" y="604"/>
                    <a:pt x="283" y="604"/>
                  </a:cubicBezTo>
                  <a:cubicBezTo>
                    <a:pt x="283" y="604"/>
                    <a:pt x="281" y="605"/>
                    <a:pt x="281" y="605"/>
                  </a:cubicBezTo>
                  <a:cubicBezTo>
                    <a:pt x="281" y="604"/>
                    <a:pt x="280" y="604"/>
                    <a:pt x="280" y="603"/>
                  </a:cubicBezTo>
                  <a:cubicBezTo>
                    <a:pt x="279" y="602"/>
                    <a:pt x="280" y="601"/>
                    <a:pt x="279" y="600"/>
                  </a:cubicBezTo>
                  <a:cubicBezTo>
                    <a:pt x="279" y="599"/>
                    <a:pt x="280" y="599"/>
                    <a:pt x="278" y="598"/>
                  </a:cubicBezTo>
                  <a:cubicBezTo>
                    <a:pt x="277" y="598"/>
                    <a:pt x="278" y="597"/>
                    <a:pt x="277" y="598"/>
                  </a:cubicBezTo>
                  <a:cubicBezTo>
                    <a:pt x="277" y="598"/>
                    <a:pt x="276" y="599"/>
                    <a:pt x="276" y="599"/>
                  </a:cubicBezTo>
                  <a:cubicBezTo>
                    <a:pt x="277" y="600"/>
                    <a:pt x="276" y="600"/>
                    <a:pt x="277" y="601"/>
                  </a:cubicBezTo>
                  <a:cubicBezTo>
                    <a:pt x="277" y="601"/>
                    <a:pt x="277" y="602"/>
                    <a:pt x="278" y="603"/>
                  </a:cubicBezTo>
                  <a:cubicBezTo>
                    <a:pt x="278" y="604"/>
                    <a:pt x="277" y="605"/>
                    <a:pt x="277" y="605"/>
                  </a:cubicBezTo>
                  <a:cubicBezTo>
                    <a:pt x="275" y="606"/>
                    <a:pt x="274" y="606"/>
                    <a:pt x="274" y="606"/>
                  </a:cubicBezTo>
                  <a:cubicBezTo>
                    <a:pt x="274" y="606"/>
                    <a:pt x="271" y="607"/>
                    <a:pt x="270" y="607"/>
                  </a:cubicBezTo>
                  <a:cubicBezTo>
                    <a:pt x="268" y="608"/>
                    <a:pt x="268" y="608"/>
                    <a:pt x="267" y="609"/>
                  </a:cubicBezTo>
                  <a:cubicBezTo>
                    <a:pt x="267" y="610"/>
                    <a:pt x="267" y="611"/>
                    <a:pt x="267" y="612"/>
                  </a:cubicBezTo>
                  <a:cubicBezTo>
                    <a:pt x="267" y="612"/>
                    <a:pt x="267" y="614"/>
                    <a:pt x="267" y="614"/>
                  </a:cubicBezTo>
                  <a:cubicBezTo>
                    <a:pt x="268" y="615"/>
                    <a:pt x="268" y="616"/>
                    <a:pt x="268" y="616"/>
                  </a:cubicBezTo>
                  <a:cubicBezTo>
                    <a:pt x="268" y="616"/>
                    <a:pt x="269" y="617"/>
                    <a:pt x="269" y="617"/>
                  </a:cubicBezTo>
                  <a:cubicBezTo>
                    <a:pt x="269" y="618"/>
                    <a:pt x="270" y="618"/>
                    <a:pt x="270" y="619"/>
                  </a:cubicBezTo>
                  <a:cubicBezTo>
                    <a:pt x="271" y="619"/>
                    <a:pt x="271" y="621"/>
                    <a:pt x="271" y="621"/>
                  </a:cubicBezTo>
                  <a:cubicBezTo>
                    <a:pt x="271" y="621"/>
                    <a:pt x="271" y="621"/>
                    <a:pt x="271" y="622"/>
                  </a:cubicBezTo>
                  <a:cubicBezTo>
                    <a:pt x="271" y="623"/>
                    <a:pt x="270" y="623"/>
                    <a:pt x="270" y="623"/>
                  </a:cubicBezTo>
                  <a:cubicBezTo>
                    <a:pt x="270" y="623"/>
                    <a:pt x="270" y="624"/>
                    <a:pt x="269" y="624"/>
                  </a:cubicBezTo>
                  <a:cubicBezTo>
                    <a:pt x="268" y="625"/>
                    <a:pt x="267" y="625"/>
                    <a:pt x="267" y="624"/>
                  </a:cubicBezTo>
                  <a:cubicBezTo>
                    <a:pt x="267" y="624"/>
                    <a:pt x="266" y="624"/>
                    <a:pt x="267" y="623"/>
                  </a:cubicBezTo>
                  <a:cubicBezTo>
                    <a:pt x="267" y="622"/>
                    <a:pt x="267" y="621"/>
                    <a:pt x="266" y="621"/>
                  </a:cubicBezTo>
                  <a:cubicBezTo>
                    <a:pt x="265" y="621"/>
                    <a:pt x="265" y="622"/>
                    <a:pt x="264" y="622"/>
                  </a:cubicBezTo>
                  <a:cubicBezTo>
                    <a:pt x="263" y="621"/>
                    <a:pt x="263" y="620"/>
                    <a:pt x="263" y="619"/>
                  </a:cubicBezTo>
                  <a:cubicBezTo>
                    <a:pt x="263" y="619"/>
                    <a:pt x="261" y="618"/>
                    <a:pt x="263" y="618"/>
                  </a:cubicBezTo>
                  <a:cubicBezTo>
                    <a:pt x="264" y="617"/>
                    <a:pt x="264" y="616"/>
                    <a:pt x="264" y="616"/>
                  </a:cubicBezTo>
                  <a:cubicBezTo>
                    <a:pt x="264" y="615"/>
                    <a:pt x="264" y="615"/>
                    <a:pt x="264" y="615"/>
                  </a:cubicBezTo>
                  <a:cubicBezTo>
                    <a:pt x="265" y="613"/>
                    <a:pt x="267" y="613"/>
                    <a:pt x="265" y="610"/>
                  </a:cubicBezTo>
                  <a:cubicBezTo>
                    <a:pt x="264" y="607"/>
                    <a:pt x="264" y="606"/>
                    <a:pt x="263" y="605"/>
                  </a:cubicBezTo>
                  <a:cubicBezTo>
                    <a:pt x="263" y="604"/>
                    <a:pt x="262" y="603"/>
                    <a:pt x="263" y="603"/>
                  </a:cubicBezTo>
                  <a:cubicBezTo>
                    <a:pt x="264" y="604"/>
                    <a:pt x="264" y="603"/>
                    <a:pt x="265" y="603"/>
                  </a:cubicBezTo>
                  <a:cubicBezTo>
                    <a:pt x="266" y="604"/>
                    <a:pt x="267" y="603"/>
                    <a:pt x="267" y="602"/>
                  </a:cubicBezTo>
                  <a:cubicBezTo>
                    <a:pt x="267" y="602"/>
                    <a:pt x="266" y="601"/>
                    <a:pt x="267" y="601"/>
                  </a:cubicBezTo>
                  <a:cubicBezTo>
                    <a:pt x="269" y="601"/>
                    <a:pt x="269" y="601"/>
                    <a:pt x="269" y="598"/>
                  </a:cubicBezTo>
                  <a:cubicBezTo>
                    <a:pt x="268" y="596"/>
                    <a:pt x="269" y="596"/>
                    <a:pt x="267" y="596"/>
                  </a:cubicBezTo>
                  <a:cubicBezTo>
                    <a:pt x="266" y="595"/>
                    <a:pt x="266" y="596"/>
                    <a:pt x="265" y="595"/>
                  </a:cubicBezTo>
                  <a:cubicBezTo>
                    <a:pt x="265" y="594"/>
                    <a:pt x="264" y="595"/>
                    <a:pt x="262" y="596"/>
                  </a:cubicBezTo>
                  <a:cubicBezTo>
                    <a:pt x="261" y="598"/>
                    <a:pt x="260" y="598"/>
                    <a:pt x="259" y="599"/>
                  </a:cubicBezTo>
                  <a:cubicBezTo>
                    <a:pt x="258" y="599"/>
                    <a:pt x="257" y="599"/>
                    <a:pt x="257" y="600"/>
                  </a:cubicBezTo>
                  <a:cubicBezTo>
                    <a:pt x="257" y="602"/>
                    <a:pt x="257" y="602"/>
                    <a:pt x="256" y="603"/>
                  </a:cubicBezTo>
                  <a:cubicBezTo>
                    <a:pt x="255" y="603"/>
                    <a:pt x="255" y="604"/>
                    <a:pt x="253" y="604"/>
                  </a:cubicBezTo>
                  <a:cubicBezTo>
                    <a:pt x="251" y="604"/>
                    <a:pt x="251" y="605"/>
                    <a:pt x="250" y="605"/>
                  </a:cubicBezTo>
                  <a:cubicBezTo>
                    <a:pt x="248" y="605"/>
                    <a:pt x="248" y="605"/>
                    <a:pt x="247" y="605"/>
                  </a:cubicBezTo>
                  <a:cubicBezTo>
                    <a:pt x="245" y="605"/>
                    <a:pt x="245" y="605"/>
                    <a:pt x="245" y="605"/>
                  </a:cubicBezTo>
                  <a:cubicBezTo>
                    <a:pt x="244" y="605"/>
                    <a:pt x="244" y="605"/>
                    <a:pt x="244" y="606"/>
                  </a:cubicBezTo>
                  <a:cubicBezTo>
                    <a:pt x="243" y="607"/>
                    <a:pt x="243" y="608"/>
                    <a:pt x="243" y="609"/>
                  </a:cubicBezTo>
                  <a:cubicBezTo>
                    <a:pt x="243" y="609"/>
                    <a:pt x="243" y="610"/>
                    <a:pt x="243" y="610"/>
                  </a:cubicBezTo>
                  <a:cubicBezTo>
                    <a:pt x="242" y="611"/>
                    <a:pt x="243" y="612"/>
                    <a:pt x="242" y="611"/>
                  </a:cubicBezTo>
                  <a:cubicBezTo>
                    <a:pt x="241" y="609"/>
                    <a:pt x="242" y="609"/>
                    <a:pt x="241" y="608"/>
                  </a:cubicBezTo>
                  <a:cubicBezTo>
                    <a:pt x="240" y="608"/>
                    <a:pt x="240" y="606"/>
                    <a:pt x="239" y="607"/>
                  </a:cubicBezTo>
                  <a:cubicBezTo>
                    <a:pt x="238" y="608"/>
                    <a:pt x="238" y="608"/>
                    <a:pt x="237" y="609"/>
                  </a:cubicBezTo>
                  <a:cubicBezTo>
                    <a:pt x="236" y="609"/>
                    <a:pt x="236" y="610"/>
                    <a:pt x="236" y="610"/>
                  </a:cubicBezTo>
                  <a:cubicBezTo>
                    <a:pt x="235" y="611"/>
                    <a:pt x="236" y="611"/>
                    <a:pt x="235" y="612"/>
                  </a:cubicBezTo>
                  <a:cubicBezTo>
                    <a:pt x="235" y="612"/>
                    <a:pt x="234" y="613"/>
                    <a:pt x="234" y="613"/>
                  </a:cubicBezTo>
                  <a:cubicBezTo>
                    <a:pt x="234" y="613"/>
                    <a:pt x="235" y="621"/>
                    <a:pt x="234" y="621"/>
                  </a:cubicBezTo>
                  <a:cubicBezTo>
                    <a:pt x="233" y="622"/>
                    <a:pt x="231" y="622"/>
                    <a:pt x="231" y="624"/>
                  </a:cubicBezTo>
                  <a:cubicBezTo>
                    <a:pt x="230" y="625"/>
                    <a:pt x="229" y="626"/>
                    <a:pt x="228" y="626"/>
                  </a:cubicBezTo>
                  <a:cubicBezTo>
                    <a:pt x="226" y="627"/>
                    <a:pt x="226" y="628"/>
                    <a:pt x="226" y="628"/>
                  </a:cubicBezTo>
                  <a:cubicBezTo>
                    <a:pt x="226" y="628"/>
                    <a:pt x="227" y="630"/>
                    <a:pt x="226" y="630"/>
                  </a:cubicBezTo>
                  <a:cubicBezTo>
                    <a:pt x="225" y="631"/>
                    <a:pt x="227" y="632"/>
                    <a:pt x="225" y="631"/>
                  </a:cubicBezTo>
                  <a:cubicBezTo>
                    <a:pt x="224" y="630"/>
                    <a:pt x="222" y="630"/>
                    <a:pt x="222" y="629"/>
                  </a:cubicBezTo>
                  <a:cubicBezTo>
                    <a:pt x="221" y="627"/>
                    <a:pt x="220" y="627"/>
                    <a:pt x="219" y="626"/>
                  </a:cubicBezTo>
                  <a:cubicBezTo>
                    <a:pt x="218" y="625"/>
                    <a:pt x="216" y="626"/>
                    <a:pt x="215" y="624"/>
                  </a:cubicBezTo>
                  <a:cubicBezTo>
                    <a:pt x="214" y="623"/>
                    <a:pt x="212" y="622"/>
                    <a:pt x="211" y="622"/>
                  </a:cubicBezTo>
                  <a:cubicBezTo>
                    <a:pt x="211" y="621"/>
                    <a:pt x="210" y="622"/>
                    <a:pt x="209" y="622"/>
                  </a:cubicBezTo>
                  <a:cubicBezTo>
                    <a:pt x="208" y="622"/>
                    <a:pt x="208" y="622"/>
                    <a:pt x="208" y="622"/>
                  </a:cubicBezTo>
                  <a:cubicBezTo>
                    <a:pt x="207" y="621"/>
                    <a:pt x="207" y="620"/>
                    <a:pt x="206" y="620"/>
                  </a:cubicBezTo>
                  <a:cubicBezTo>
                    <a:pt x="206" y="620"/>
                    <a:pt x="205" y="620"/>
                    <a:pt x="204" y="621"/>
                  </a:cubicBezTo>
                  <a:cubicBezTo>
                    <a:pt x="203" y="621"/>
                    <a:pt x="203" y="622"/>
                    <a:pt x="202" y="623"/>
                  </a:cubicBezTo>
                  <a:cubicBezTo>
                    <a:pt x="201" y="623"/>
                    <a:pt x="200" y="624"/>
                    <a:pt x="200" y="624"/>
                  </a:cubicBezTo>
                  <a:cubicBezTo>
                    <a:pt x="200" y="624"/>
                    <a:pt x="199" y="625"/>
                    <a:pt x="198" y="625"/>
                  </a:cubicBezTo>
                  <a:cubicBezTo>
                    <a:pt x="198" y="625"/>
                    <a:pt x="196" y="624"/>
                    <a:pt x="196" y="625"/>
                  </a:cubicBezTo>
                  <a:cubicBezTo>
                    <a:pt x="195" y="625"/>
                    <a:pt x="195" y="626"/>
                    <a:pt x="194" y="626"/>
                  </a:cubicBezTo>
                  <a:cubicBezTo>
                    <a:pt x="194" y="627"/>
                    <a:pt x="193" y="628"/>
                    <a:pt x="193" y="627"/>
                  </a:cubicBezTo>
                  <a:cubicBezTo>
                    <a:pt x="192" y="627"/>
                    <a:pt x="191" y="626"/>
                    <a:pt x="191" y="626"/>
                  </a:cubicBezTo>
                  <a:cubicBezTo>
                    <a:pt x="190" y="626"/>
                    <a:pt x="189" y="625"/>
                    <a:pt x="188" y="625"/>
                  </a:cubicBezTo>
                  <a:cubicBezTo>
                    <a:pt x="187" y="626"/>
                    <a:pt x="186" y="626"/>
                    <a:pt x="185" y="625"/>
                  </a:cubicBezTo>
                  <a:cubicBezTo>
                    <a:pt x="185" y="624"/>
                    <a:pt x="184" y="622"/>
                    <a:pt x="184" y="622"/>
                  </a:cubicBezTo>
                  <a:cubicBezTo>
                    <a:pt x="184" y="621"/>
                    <a:pt x="183" y="619"/>
                    <a:pt x="182" y="619"/>
                  </a:cubicBezTo>
                  <a:cubicBezTo>
                    <a:pt x="181" y="619"/>
                    <a:pt x="179" y="618"/>
                    <a:pt x="179" y="617"/>
                  </a:cubicBezTo>
                  <a:cubicBezTo>
                    <a:pt x="179" y="617"/>
                    <a:pt x="177" y="616"/>
                    <a:pt x="176" y="615"/>
                  </a:cubicBezTo>
                  <a:cubicBezTo>
                    <a:pt x="176" y="614"/>
                    <a:pt x="175" y="614"/>
                    <a:pt x="175" y="613"/>
                  </a:cubicBezTo>
                  <a:cubicBezTo>
                    <a:pt x="174" y="613"/>
                    <a:pt x="174" y="612"/>
                    <a:pt x="174" y="611"/>
                  </a:cubicBezTo>
                  <a:cubicBezTo>
                    <a:pt x="174" y="610"/>
                    <a:pt x="173" y="608"/>
                    <a:pt x="173" y="608"/>
                  </a:cubicBezTo>
                  <a:cubicBezTo>
                    <a:pt x="173" y="607"/>
                    <a:pt x="172" y="607"/>
                    <a:pt x="172" y="606"/>
                  </a:cubicBezTo>
                  <a:cubicBezTo>
                    <a:pt x="172" y="605"/>
                    <a:pt x="172" y="604"/>
                    <a:pt x="172" y="603"/>
                  </a:cubicBezTo>
                  <a:cubicBezTo>
                    <a:pt x="172" y="603"/>
                    <a:pt x="173" y="602"/>
                    <a:pt x="172" y="602"/>
                  </a:cubicBezTo>
                  <a:cubicBezTo>
                    <a:pt x="172" y="601"/>
                    <a:pt x="171" y="600"/>
                    <a:pt x="172" y="600"/>
                  </a:cubicBezTo>
                  <a:cubicBezTo>
                    <a:pt x="172" y="599"/>
                    <a:pt x="172" y="599"/>
                    <a:pt x="172" y="598"/>
                  </a:cubicBezTo>
                  <a:cubicBezTo>
                    <a:pt x="173" y="598"/>
                    <a:pt x="173" y="597"/>
                    <a:pt x="173" y="596"/>
                  </a:cubicBezTo>
                  <a:cubicBezTo>
                    <a:pt x="172" y="596"/>
                    <a:pt x="172" y="595"/>
                    <a:pt x="172" y="594"/>
                  </a:cubicBezTo>
                  <a:cubicBezTo>
                    <a:pt x="172" y="593"/>
                    <a:pt x="172" y="591"/>
                    <a:pt x="172" y="591"/>
                  </a:cubicBezTo>
                  <a:cubicBezTo>
                    <a:pt x="172" y="590"/>
                    <a:pt x="173" y="590"/>
                    <a:pt x="172" y="589"/>
                  </a:cubicBezTo>
                  <a:cubicBezTo>
                    <a:pt x="171" y="588"/>
                    <a:pt x="171" y="587"/>
                    <a:pt x="171" y="587"/>
                  </a:cubicBezTo>
                  <a:cubicBezTo>
                    <a:pt x="171" y="586"/>
                    <a:pt x="172" y="585"/>
                    <a:pt x="172" y="585"/>
                  </a:cubicBezTo>
                  <a:cubicBezTo>
                    <a:pt x="172" y="584"/>
                    <a:pt x="171" y="583"/>
                    <a:pt x="172" y="583"/>
                  </a:cubicBezTo>
                  <a:cubicBezTo>
                    <a:pt x="172" y="583"/>
                    <a:pt x="172" y="583"/>
                    <a:pt x="173" y="582"/>
                  </a:cubicBezTo>
                  <a:cubicBezTo>
                    <a:pt x="173" y="581"/>
                    <a:pt x="174" y="580"/>
                    <a:pt x="174" y="579"/>
                  </a:cubicBezTo>
                  <a:cubicBezTo>
                    <a:pt x="174" y="579"/>
                    <a:pt x="172" y="577"/>
                    <a:pt x="172" y="577"/>
                  </a:cubicBezTo>
                  <a:cubicBezTo>
                    <a:pt x="172" y="577"/>
                    <a:pt x="172" y="577"/>
                    <a:pt x="172" y="576"/>
                  </a:cubicBezTo>
                  <a:cubicBezTo>
                    <a:pt x="172" y="575"/>
                    <a:pt x="173" y="573"/>
                    <a:pt x="173" y="573"/>
                  </a:cubicBezTo>
                  <a:cubicBezTo>
                    <a:pt x="173" y="573"/>
                    <a:pt x="173" y="571"/>
                    <a:pt x="172" y="571"/>
                  </a:cubicBezTo>
                  <a:cubicBezTo>
                    <a:pt x="171" y="571"/>
                    <a:pt x="171" y="571"/>
                    <a:pt x="170" y="572"/>
                  </a:cubicBezTo>
                  <a:cubicBezTo>
                    <a:pt x="169" y="572"/>
                    <a:pt x="167" y="572"/>
                    <a:pt x="167" y="572"/>
                  </a:cubicBezTo>
                  <a:cubicBezTo>
                    <a:pt x="167" y="571"/>
                    <a:pt x="167" y="572"/>
                    <a:pt x="167" y="570"/>
                  </a:cubicBezTo>
                  <a:cubicBezTo>
                    <a:pt x="167" y="569"/>
                    <a:pt x="167" y="569"/>
                    <a:pt x="166" y="568"/>
                  </a:cubicBezTo>
                  <a:cubicBezTo>
                    <a:pt x="166" y="567"/>
                    <a:pt x="166" y="565"/>
                    <a:pt x="165" y="565"/>
                  </a:cubicBezTo>
                  <a:cubicBezTo>
                    <a:pt x="164" y="565"/>
                    <a:pt x="163" y="566"/>
                    <a:pt x="161" y="565"/>
                  </a:cubicBezTo>
                  <a:cubicBezTo>
                    <a:pt x="160" y="565"/>
                    <a:pt x="159" y="564"/>
                    <a:pt x="158" y="564"/>
                  </a:cubicBezTo>
                  <a:cubicBezTo>
                    <a:pt x="156" y="564"/>
                    <a:pt x="157" y="565"/>
                    <a:pt x="155" y="565"/>
                  </a:cubicBezTo>
                  <a:cubicBezTo>
                    <a:pt x="153" y="565"/>
                    <a:pt x="152" y="566"/>
                    <a:pt x="151" y="565"/>
                  </a:cubicBezTo>
                  <a:cubicBezTo>
                    <a:pt x="151" y="565"/>
                    <a:pt x="152" y="565"/>
                    <a:pt x="151" y="565"/>
                  </a:cubicBezTo>
                  <a:cubicBezTo>
                    <a:pt x="150" y="565"/>
                    <a:pt x="149" y="566"/>
                    <a:pt x="149" y="566"/>
                  </a:cubicBezTo>
                  <a:cubicBezTo>
                    <a:pt x="149" y="566"/>
                    <a:pt x="149" y="566"/>
                    <a:pt x="147" y="566"/>
                  </a:cubicBezTo>
                  <a:cubicBezTo>
                    <a:pt x="146" y="566"/>
                    <a:pt x="144" y="567"/>
                    <a:pt x="144" y="567"/>
                  </a:cubicBezTo>
                  <a:cubicBezTo>
                    <a:pt x="144" y="567"/>
                    <a:pt x="144" y="566"/>
                    <a:pt x="144" y="566"/>
                  </a:cubicBezTo>
                  <a:cubicBezTo>
                    <a:pt x="143" y="565"/>
                    <a:pt x="142" y="565"/>
                    <a:pt x="142" y="565"/>
                  </a:cubicBezTo>
                  <a:cubicBezTo>
                    <a:pt x="141" y="565"/>
                    <a:pt x="140" y="566"/>
                    <a:pt x="140" y="566"/>
                  </a:cubicBezTo>
                  <a:cubicBezTo>
                    <a:pt x="139" y="567"/>
                    <a:pt x="138" y="568"/>
                    <a:pt x="138" y="568"/>
                  </a:cubicBezTo>
                  <a:cubicBezTo>
                    <a:pt x="138" y="568"/>
                    <a:pt x="137" y="567"/>
                    <a:pt x="137" y="566"/>
                  </a:cubicBezTo>
                  <a:cubicBezTo>
                    <a:pt x="137" y="566"/>
                    <a:pt x="136" y="566"/>
                    <a:pt x="136" y="566"/>
                  </a:cubicBezTo>
                  <a:cubicBezTo>
                    <a:pt x="136" y="566"/>
                    <a:pt x="136" y="567"/>
                    <a:pt x="136" y="567"/>
                  </a:cubicBezTo>
                  <a:cubicBezTo>
                    <a:pt x="135" y="567"/>
                    <a:pt x="135" y="567"/>
                    <a:pt x="135" y="567"/>
                  </a:cubicBezTo>
                  <a:cubicBezTo>
                    <a:pt x="135" y="567"/>
                    <a:pt x="136" y="564"/>
                    <a:pt x="135" y="565"/>
                  </a:cubicBezTo>
                  <a:cubicBezTo>
                    <a:pt x="134" y="565"/>
                    <a:pt x="134" y="565"/>
                    <a:pt x="134" y="565"/>
                  </a:cubicBezTo>
                  <a:cubicBezTo>
                    <a:pt x="134" y="565"/>
                    <a:pt x="133" y="563"/>
                    <a:pt x="134" y="563"/>
                  </a:cubicBezTo>
                  <a:cubicBezTo>
                    <a:pt x="136" y="562"/>
                    <a:pt x="136" y="561"/>
                    <a:pt x="136" y="561"/>
                  </a:cubicBezTo>
                  <a:cubicBezTo>
                    <a:pt x="136" y="559"/>
                    <a:pt x="136" y="559"/>
                    <a:pt x="136" y="559"/>
                  </a:cubicBezTo>
                  <a:cubicBezTo>
                    <a:pt x="136" y="557"/>
                    <a:pt x="136" y="557"/>
                    <a:pt x="136" y="557"/>
                  </a:cubicBezTo>
                  <a:cubicBezTo>
                    <a:pt x="136" y="557"/>
                    <a:pt x="136" y="551"/>
                    <a:pt x="136" y="550"/>
                  </a:cubicBezTo>
                  <a:cubicBezTo>
                    <a:pt x="136" y="548"/>
                    <a:pt x="136" y="546"/>
                    <a:pt x="136" y="546"/>
                  </a:cubicBezTo>
                  <a:cubicBezTo>
                    <a:pt x="136" y="545"/>
                    <a:pt x="137" y="543"/>
                    <a:pt x="136" y="543"/>
                  </a:cubicBezTo>
                  <a:cubicBezTo>
                    <a:pt x="135" y="543"/>
                    <a:pt x="134" y="542"/>
                    <a:pt x="134" y="541"/>
                  </a:cubicBezTo>
                  <a:cubicBezTo>
                    <a:pt x="134" y="541"/>
                    <a:pt x="134" y="539"/>
                    <a:pt x="135" y="539"/>
                  </a:cubicBezTo>
                  <a:cubicBezTo>
                    <a:pt x="136" y="540"/>
                    <a:pt x="136" y="540"/>
                    <a:pt x="137" y="541"/>
                  </a:cubicBezTo>
                  <a:cubicBezTo>
                    <a:pt x="137" y="542"/>
                    <a:pt x="137" y="543"/>
                    <a:pt x="138" y="543"/>
                  </a:cubicBezTo>
                  <a:cubicBezTo>
                    <a:pt x="139" y="541"/>
                    <a:pt x="141" y="540"/>
                    <a:pt x="140" y="539"/>
                  </a:cubicBezTo>
                  <a:cubicBezTo>
                    <a:pt x="139" y="538"/>
                    <a:pt x="139" y="537"/>
                    <a:pt x="139" y="537"/>
                  </a:cubicBezTo>
                  <a:cubicBezTo>
                    <a:pt x="139" y="536"/>
                    <a:pt x="139" y="536"/>
                    <a:pt x="139" y="535"/>
                  </a:cubicBezTo>
                  <a:cubicBezTo>
                    <a:pt x="139" y="530"/>
                    <a:pt x="139" y="530"/>
                    <a:pt x="139" y="530"/>
                  </a:cubicBezTo>
                  <a:cubicBezTo>
                    <a:pt x="139" y="529"/>
                    <a:pt x="140" y="528"/>
                    <a:pt x="140" y="527"/>
                  </a:cubicBezTo>
                  <a:cubicBezTo>
                    <a:pt x="140" y="526"/>
                    <a:pt x="141" y="524"/>
                    <a:pt x="141" y="524"/>
                  </a:cubicBezTo>
                  <a:cubicBezTo>
                    <a:pt x="141" y="524"/>
                    <a:pt x="141" y="524"/>
                    <a:pt x="141" y="523"/>
                  </a:cubicBezTo>
                  <a:cubicBezTo>
                    <a:pt x="142" y="523"/>
                    <a:pt x="143" y="523"/>
                    <a:pt x="143" y="522"/>
                  </a:cubicBezTo>
                  <a:cubicBezTo>
                    <a:pt x="143" y="521"/>
                    <a:pt x="144" y="520"/>
                    <a:pt x="144" y="520"/>
                  </a:cubicBezTo>
                  <a:cubicBezTo>
                    <a:pt x="144" y="519"/>
                    <a:pt x="143" y="517"/>
                    <a:pt x="143" y="517"/>
                  </a:cubicBezTo>
                  <a:cubicBezTo>
                    <a:pt x="143" y="516"/>
                    <a:pt x="143" y="515"/>
                    <a:pt x="143" y="514"/>
                  </a:cubicBezTo>
                  <a:cubicBezTo>
                    <a:pt x="143" y="513"/>
                    <a:pt x="142" y="512"/>
                    <a:pt x="142" y="512"/>
                  </a:cubicBezTo>
                  <a:cubicBezTo>
                    <a:pt x="142" y="512"/>
                    <a:pt x="142" y="512"/>
                    <a:pt x="141" y="513"/>
                  </a:cubicBezTo>
                  <a:cubicBezTo>
                    <a:pt x="141" y="514"/>
                    <a:pt x="141" y="515"/>
                    <a:pt x="140" y="514"/>
                  </a:cubicBezTo>
                  <a:cubicBezTo>
                    <a:pt x="139" y="513"/>
                    <a:pt x="139" y="513"/>
                    <a:pt x="137" y="513"/>
                  </a:cubicBezTo>
                  <a:cubicBezTo>
                    <a:pt x="136" y="512"/>
                    <a:pt x="135" y="512"/>
                    <a:pt x="134" y="513"/>
                  </a:cubicBezTo>
                  <a:cubicBezTo>
                    <a:pt x="133" y="513"/>
                    <a:pt x="133" y="513"/>
                    <a:pt x="133" y="514"/>
                  </a:cubicBezTo>
                  <a:cubicBezTo>
                    <a:pt x="132" y="514"/>
                    <a:pt x="132" y="513"/>
                    <a:pt x="131" y="514"/>
                  </a:cubicBezTo>
                  <a:cubicBezTo>
                    <a:pt x="130" y="515"/>
                    <a:pt x="130" y="515"/>
                    <a:pt x="130" y="515"/>
                  </a:cubicBezTo>
                  <a:cubicBezTo>
                    <a:pt x="130" y="515"/>
                    <a:pt x="128" y="515"/>
                    <a:pt x="126" y="516"/>
                  </a:cubicBezTo>
                  <a:cubicBezTo>
                    <a:pt x="125" y="516"/>
                    <a:pt x="124" y="516"/>
                    <a:pt x="123" y="517"/>
                  </a:cubicBezTo>
                  <a:cubicBezTo>
                    <a:pt x="121" y="517"/>
                    <a:pt x="121" y="517"/>
                    <a:pt x="121" y="517"/>
                  </a:cubicBezTo>
                  <a:cubicBezTo>
                    <a:pt x="121" y="518"/>
                    <a:pt x="121" y="518"/>
                    <a:pt x="121" y="518"/>
                  </a:cubicBezTo>
                  <a:cubicBezTo>
                    <a:pt x="121" y="520"/>
                    <a:pt x="121" y="520"/>
                    <a:pt x="121" y="520"/>
                  </a:cubicBezTo>
                  <a:cubicBezTo>
                    <a:pt x="121" y="520"/>
                    <a:pt x="119" y="522"/>
                    <a:pt x="120" y="522"/>
                  </a:cubicBezTo>
                  <a:cubicBezTo>
                    <a:pt x="120" y="523"/>
                    <a:pt x="120" y="524"/>
                    <a:pt x="120" y="525"/>
                  </a:cubicBezTo>
                  <a:cubicBezTo>
                    <a:pt x="120" y="525"/>
                    <a:pt x="121" y="525"/>
                    <a:pt x="121" y="526"/>
                  </a:cubicBezTo>
                  <a:cubicBezTo>
                    <a:pt x="120" y="527"/>
                    <a:pt x="120" y="528"/>
                    <a:pt x="120" y="528"/>
                  </a:cubicBezTo>
                  <a:cubicBezTo>
                    <a:pt x="120" y="529"/>
                    <a:pt x="120" y="530"/>
                    <a:pt x="120" y="530"/>
                  </a:cubicBezTo>
                  <a:cubicBezTo>
                    <a:pt x="119" y="531"/>
                    <a:pt x="119" y="533"/>
                    <a:pt x="119" y="534"/>
                  </a:cubicBezTo>
                  <a:cubicBezTo>
                    <a:pt x="118" y="534"/>
                    <a:pt x="118" y="535"/>
                    <a:pt x="118" y="535"/>
                  </a:cubicBezTo>
                  <a:cubicBezTo>
                    <a:pt x="118" y="535"/>
                    <a:pt x="117" y="536"/>
                    <a:pt x="117" y="536"/>
                  </a:cubicBezTo>
                  <a:cubicBezTo>
                    <a:pt x="116" y="537"/>
                    <a:pt x="116" y="537"/>
                    <a:pt x="116" y="537"/>
                  </a:cubicBezTo>
                  <a:cubicBezTo>
                    <a:pt x="116" y="537"/>
                    <a:pt x="115" y="538"/>
                    <a:pt x="114" y="538"/>
                  </a:cubicBezTo>
                  <a:cubicBezTo>
                    <a:pt x="114" y="539"/>
                    <a:pt x="114" y="539"/>
                    <a:pt x="114" y="539"/>
                  </a:cubicBezTo>
                  <a:cubicBezTo>
                    <a:pt x="114" y="539"/>
                    <a:pt x="115" y="539"/>
                    <a:pt x="115" y="540"/>
                  </a:cubicBezTo>
                  <a:cubicBezTo>
                    <a:pt x="115" y="541"/>
                    <a:pt x="116" y="541"/>
                    <a:pt x="115" y="541"/>
                  </a:cubicBezTo>
                  <a:cubicBezTo>
                    <a:pt x="114" y="542"/>
                    <a:pt x="114" y="542"/>
                    <a:pt x="114" y="542"/>
                  </a:cubicBezTo>
                  <a:cubicBezTo>
                    <a:pt x="114" y="542"/>
                    <a:pt x="113" y="542"/>
                    <a:pt x="113" y="541"/>
                  </a:cubicBezTo>
                  <a:cubicBezTo>
                    <a:pt x="113" y="540"/>
                    <a:pt x="112" y="539"/>
                    <a:pt x="111" y="539"/>
                  </a:cubicBezTo>
                  <a:cubicBezTo>
                    <a:pt x="110" y="540"/>
                    <a:pt x="111" y="540"/>
                    <a:pt x="110" y="541"/>
                  </a:cubicBezTo>
                  <a:cubicBezTo>
                    <a:pt x="109" y="541"/>
                    <a:pt x="108" y="543"/>
                    <a:pt x="108" y="543"/>
                  </a:cubicBezTo>
                  <a:cubicBezTo>
                    <a:pt x="104" y="543"/>
                    <a:pt x="104" y="543"/>
                    <a:pt x="104" y="543"/>
                  </a:cubicBezTo>
                  <a:cubicBezTo>
                    <a:pt x="104" y="543"/>
                    <a:pt x="105" y="542"/>
                    <a:pt x="103" y="542"/>
                  </a:cubicBezTo>
                  <a:cubicBezTo>
                    <a:pt x="102" y="543"/>
                    <a:pt x="102" y="543"/>
                    <a:pt x="101" y="543"/>
                  </a:cubicBezTo>
                  <a:cubicBezTo>
                    <a:pt x="100" y="543"/>
                    <a:pt x="100" y="544"/>
                    <a:pt x="100" y="544"/>
                  </a:cubicBezTo>
                  <a:cubicBezTo>
                    <a:pt x="99" y="544"/>
                    <a:pt x="98" y="545"/>
                    <a:pt x="98" y="545"/>
                  </a:cubicBezTo>
                  <a:cubicBezTo>
                    <a:pt x="96" y="542"/>
                    <a:pt x="96" y="542"/>
                    <a:pt x="96" y="542"/>
                  </a:cubicBezTo>
                  <a:cubicBezTo>
                    <a:pt x="96" y="542"/>
                    <a:pt x="93" y="540"/>
                    <a:pt x="92" y="540"/>
                  </a:cubicBezTo>
                  <a:cubicBezTo>
                    <a:pt x="91" y="540"/>
                    <a:pt x="90" y="540"/>
                    <a:pt x="90" y="539"/>
                  </a:cubicBezTo>
                  <a:cubicBezTo>
                    <a:pt x="90" y="538"/>
                    <a:pt x="90" y="536"/>
                    <a:pt x="90" y="536"/>
                  </a:cubicBezTo>
                  <a:cubicBezTo>
                    <a:pt x="89" y="534"/>
                    <a:pt x="89" y="534"/>
                    <a:pt x="89" y="534"/>
                  </a:cubicBezTo>
                  <a:cubicBezTo>
                    <a:pt x="87" y="533"/>
                    <a:pt x="87" y="533"/>
                    <a:pt x="87" y="533"/>
                  </a:cubicBezTo>
                  <a:cubicBezTo>
                    <a:pt x="86" y="531"/>
                    <a:pt x="86" y="531"/>
                    <a:pt x="86" y="531"/>
                  </a:cubicBezTo>
                  <a:cubicBezTo>
                    <a:pt x="85" y="529"/>
                    <a:pt x="85" y="529"/>
                    <a:pt x="85" y="529"/>
                  </a:cubicBezTo>
                  <a:cubicBezTo>
                    <a:pt x="84" y="527"/>
                    <a:pt x="84" y="527"/>
                    <a:pt x="84" y="527"/>
                  </a:cubicBezTo>
                  <a:cubicBezTo>
                    <a:pt x="84" y="527"/>
                    <a:pt x="84" y="526"/>
                    <a:pt x="83" y="526"/>
                  </a:cubicBezTo>
                  <a:cubicBezTo>
                    <a:pt x="83" y="525"/>
                    <a:pt x="82" y="525"/>
                    <a:pt x="82" y="524"/>
                  </a:cubicBezTo>
                  <a:cubicBezTo>
                    <a:pt x="82" y="523"/>
                    <a:pt x="82" y="522"/>
                    <a:pt x="82" y="522"/>
                  </a:cubicBezTo>
                  <a:cubicBezTo>
                    <a:pt x="82" y="522"/>
                    <a:pt x="82" y="520"/>
                    <a:pt x="81" y="519"/>
                  </a:cubicBezTo>
                  <a:cubicBezTo>
                    <a:pt x="81" y="518"/>
                    <a:pt x="81" y="516"/>
                    <a:pt x="81" y="516"/>
                  </a:cubicBezTo>
                  <a:cubicBezTo>
                    <a:pt x="81" y="514"/>
                    <a:pt x="81" y="514"/>
                    <a:pt x="81" y="514"/>
                  </a:cubicBezTo>
                  <a:cubicBezTo>
                    <a:pt x="78" y="512"/>
                    <a:pt x="78" y="512"/>
                    <a:pt x="78" y="512"/>
                  </a:cubicBezTo>
                  <a:cubicBezTo>
                    <a:pt x="78" y="508"/>
                    <a:pt x="78" y="508"/>
                    <a:pt x="78" y="508"/>
                  </a:cubicBezTo>
                  <a:cubicBezTo>
                    <a:pt x="78" y="505"/>
                    <a:pt x="78" y="505"/>
                    <a:pt x="78" y="505"/>
                  </a:cubicBezTo>
                  <a:cubicBezTo>
                    <a:pt x="78" y="502"/>
                    <a:pt x="78" y="502"/>
                    <a:pt x="78" y="502"/>
                  </a:cubicBezTo>
                  <a:cubicBezTo>
                    <a:pt x="77" y="499"/>
                    <a:pt x="77" y="499"/>
                    <a:pt x="77" y="499"/>
                  </a:cubicBezTo>
                  <a:cubicBezTo>
                    <a:pt x="77" y="496"/>
                    <a:pt x="77" y="496"/>
                    <a:pt x="77" y="496"/>
                  </a:cubicBezTo>
                  <a:cubicBezTo>
                    <a:pt x="78" y="493"/>
                    <a:pt x="78" y="493"/>
                    <a:pt x="78" y="493"/>
                  </a:cubicBezTo>
                  <a:cubicBezTo>
                    <a:pt x="78" y="493"/>
                    <a:pt x="78" y="489"/>
                    <a:pt x="78" y="488"/>
                  </a:cubicBezTo>
                  <a:cubicBezTo>
                    <a:pt x="77" y="486"/>
                    <a:pt x="77" y="485"/>
                    <a:pt x="78" y="485"/>
                  </a:cubicBezTo>
                  <a:cubicBezTo>
                    <a:pt x="78" y="484"/>
                    <a:pt x="80" y="483"/>
                    <a:pt x="79" y="482"/>
                  </a:cubicBezTo>
                  <a:cubicBezTo>
                    <a:pt x="78" y="481"/>
                    <a:pt x="77" y="478"/>
                    <a:pt x="78" y="478"/>
                  </a:cubicBezTo>
                  <a:cubicBezTo>
                    <a:pt x="78" y="478"/>
                    <a:pt x="79" y="480"/>
                    <a:pt x="80" y="478"/>
                  </a:cubicBezTo>
                  <a:cubicBezTo>
                    <a:pt x="81" y="477"/>
                    <a:pt x="81" y="476"/>
                    <a:pt x="81" y="475"/>
                  </a:cubicBezTo>
                  <a:cubicBezTo>
                    <a:pt x="81" y="473"/>
                    <a:pt x="81" y="470"/>
                    <a:pt x="81" y="468"/>
                  </a:cubicBezTo>
                  <a:cubicBezTo>
                    <a:pt x="81" y="467"/>
                    <a:pt x="81" y="466"/>
                    <a:pt x="80" y="465"/>
                  </a:cubicBezTo>
                  <a:cubicBezTo>
                    <a:pt x="80" y="463"/>
                    <a:pt x="79" y="463"/>
                    <a:pt x="80" y="462"/>
                  </a:cubicBezTo>
                  <a:cubicBezTo>
                    <a:pt x="80" y="460"/>
                    <a:pt x="80" y="459"/>
                    <a:pt x="80" y="459"/>
                  </a:cubicBezTo>
                  <a:cubicBezTo>
                    <a:pt x="80" y="458"/>
                    <a:pt x="81" y="459"/>
                    <a:pt x="81" y="458"/>
                  </a:cubicBezTo>
                  <a:cubicBezTo>
                    <a:pt x="81" y="457"/>
                    <a:pt x="82" y="456"/>
                    <a:pt x="82" y="455"/>
                  </a:cubicBezTo>
                  <a:cubicBezTo>
                    <a:pt x="81" y="455"/>
                    <a:pt x="82" y="453"/>
                    <a:pt x="82" y="453"/>
                  </a:cubicBezTo>
                  <a:cubicBezTo>
                    <a:pt x="82" y="452"/>
                    <a:pt x="82" y="451"/>
                    <a:pt x="82" y="451"/>
                  </a:cubicBezTo>
                  <a:cubicBezTo>
                    <a:pt x="82" y="450"/>
                    <a:pt x="82" y="449"/>
                    <a:pt x="83" y="449"/>
                  </a:cubicBezTo>
                  <a:cubicBezTo>
                    <a:pt x="83" y="449"/>
                    <a:pt x="84" y="450"/>
                    <a:pt x="84" y="449"/>
                  </a:cubicBezTo>
                  <a:cubicBezTo>
                    <a:pt x="85" y="449"/>
                    <a:pt x="85" y="449"/>
                    <a:pt x="85" y="448"/>
                  </a:cubicBezTo>
                  <a:cubicBezTo>
                    <a:pt x="86" y="447"/>
                    <a:pt x="86" y="445"/>
                    <a:pt x="86" y="445"/>
                  </a:cubicBezTo>
                  <a:cubicBezTo>
                    <a:pt x="86" y="445"/>
                    <a:pt x="88" y="446"/>
                    <a:pt x="88" y="447"/>
                  </a:cubicBezTo>
                  <a:cubicBezTo>
                    <a:pt x="88" y="448"/>
                    <a:pt x="88" y="448"/>
                    <a:pt x="89" y="447"/>
                  </a:cubicBezTo>
                  <a:cubicBezTo>
                    <a:pt x="90" y="446"/>
                    <a:pt x="91" y="446"/>
                    <a:pt x="91" y="445"/>
                  </a:cubicBezTo>
                  <a:cubicBezTo>
                    <a:pt x="92" y="444"/>
                    <a:pt x="92" y="443"/>
                    <a:pt x="93" y="443"/>
                  </a:cubicBezTo>
                  <a:cubicBezTo>
                    <a:pt x="94" y="442"/>
                    <a:pt x="94" y="442"/>
                    <a:pt x="94" y="441"/>
                  </a:cubicBezTo>
                  <a:cubicBezTo>
                    <a:pt x="94" y="440"/>
                    <a:pt x="94" y="439"/>
                    <a:pt x="94" y="439"/>
                  </a:cubicBezTo>
                  <a:cubicBezTo>
                    <a:pt x="94" y="439"/>
                    <a:pt x="95" y="438"/>
                    <a:pt x="95" y="438"/>
                  </a:cubicBezTo>
                  <a:cubicBezTo>
                    <a:pt x="95" y="437"/>
                    <a:pt x="95" y="436"/>
                    <a:pt x="95" y="436"/>
                  </a:cubicBezTo>
                  <a:cubicBezTo>
                    <a:pt x="96" y="436"/>
                    <a:pt x="96" y="436"/>
                    <a:pt x="96" y="437"/>
                  </a:cubicBezTo>
                  <a:cubicBezTo>
                    <a:pt x="96" y="437"/>
                    <a:pt x="98" y="438"/>
                    <a:pt x="99" y="438"/>
                  </a:cubicBezTo>
                  <a:cubicBezTo>
                    <a:pt x="99" y="437"/>
                    <a:pt x="100" y="436"/>
                    <a:pt x="100" y="436"/>
                  </a:cubicBezTo>
                  <a:cubicBezTo>
                    <a:pt x="100" y="435"/>
                    <a:pt x="101" y="435"/>
                    <a:pt x="102" y="435"/>
                  </a:cubicBezTo>
                  <a:cubicBezTo>
                    <a:pt x="103" y="435"/>
                    <a:pt x="105" y="435"/>
                    <a:pt x="106" y="436"/>
                  </a:cubicBezTo>
                  <a:cubicBezTo>
                    <a:pt x="107" y="437"/>
                    <a:pt x="104" y="436"/>
                    <a:pt x="107" y="437"/>
                  </a:cubicBezTo>
                  <a:cubicBezTo>
                    <a:pt x="109" y="437"/>
                    <a:pt x="109" y="437"/>
                    <a:pt x="110" y="437"/>
                  </a:cubicBezTo>
                  <a:cubicBezTo>
                    <a:pt x="112" y="437"/>
                    <a:pt x="112" y="438"/>
                    <a:pt x="112" y="437"/>
                  </a:cubicBezTo>
                  <a:cubicBezTo>
                    <a:pt x="113" y="437"/>
                    <a:pt x="113" y="435"/>
                    <a:pt x="113" y="436"/>
                  </a:cubicBezTo>
                  <a:cubicBezTo>
                    <a:pt x="114" y="436"/>
                    <a:pt x="116" y="438"/>
                    <a:pt x="116" y="439"/>
                  </a:cubicBezTo>
                  <a:cubicBezTo>
                    <a:pt x="117" y="440"/>
                    <a:pt x="118" y="440"/>
                    <a:pt x="117" y="441"/>
                  </a:cubicBezTo>
                  <a:cubicBezTo>
                    <a:pt x="117" y="441"/>
                    <a:pt x="117" y="442"/>
                    <a:pt x="118" y="442"/>
                  </a:cubicBezTo>
                  <a:cubicBezTo>
                    <a:pt x="119" y="442"/>
                    <a:pt x="121" y="442"/>
                    <a:pt x="121" y="442"/>
                  </a:cubicBezTo>
                  <a:cubicBezTo>
                    <a:pt x="121" y="441"/>
                    <a:pt x="121" y="440"/>
                    <a:pt x="121" y="440"/>
                  </a:cubicBezTo>
                  <a:cubicBezTo>
                    <a:pt x="123" y="441"/>
                    <a:pt x="123" y="441"/>
                    <a:pt x="123" y="440"/>
                  </a:cubicBezTo>
                  <a:cubicBezTo>
                    <a:pt x="124" y="439"/>
                    <a:pt x="123" y="438"/>
                    <a:pt x="124" y="438"/>
                  </a:cubicBezTo>
                  <a:cubicBezTo>
                    <a:pt x="125" y="438"/>
                    <a:pt x="125" y="439"/>
                    <a:pt x="126" y="440"/>
                  </a:cubicBezTo>
                  <a:cubicBezTo>
                    <a:pt x="126" y="441"/>
                    <a:pt x="128" y="439"/>
                    <a:pt x="127" y="441"/>
                  </a:cubicBezTo>
                  <a:cubicBezTo>
                    <a:pt x="126" y="442"/>
                    <a:pt x="126" y="443"/>
                    <a:pt x="127" y="443"/>
                  </a:cubicBezTo>
                  <a:cubicBezTo>
                    <a:pt x="128" y="443"/>
                    <a:pt x="129" y="442"/>
                    <a:pt x="129" y="442"/>
                  </a:cubicBezTo>
                  <a:cubicBezTo>
                    <a:pt x="130" y="441"/>
                    <a:pt x="132" y="440"/>
                    <a:pt x="131" y="439"/>
                  </a:cubicBezTo>
                  <a:cubicBezTo>
                    <a:pt x="131" y="438"/>
                    <a:pt x="131" y="437"/>
                    <a:pt x="129" y="438"/>
                  </a:cubicBezTo>
                  <a:cubicBezTo>
                    <a:pt x="128" y="438"/>
                    <a:pt x="127" y="437"/>
                    <a:pt x="127" y="437"/>
                  </a:cubicBezTo>
                  <a:cubicBezTo>
                    <a:pt x="127" y="437"/>
                    <a:pt x="126" y="437"/>
                    <a:pt x="127" y="436"/>
                  </a:cubicBezTo>
                  <a:cubicBezTo>
                    <a:pt x="127" y="436"/>
                    <a:pt x="128" y="434"/>
                    <a:pt x="128" y="434"/>
                  </a:cubicBezTo>
                  <a:cubicBezTo>
                    <a:pt x="128" y="434"/>
                    <a:pt x="129" y="433"/>
                    <a:pt x="128" y="433"/>
                  </a:cubicBezTo>
                  <a:cubicBezTo>
                    <a:pt x="127" y="433"/>
                    <a:pt x="126" y="432"/>
                    <a:pt x="126" y="432"/>
                  </a:cubicBezTo>
                  <a:cubicBezTo>
                    <a:pt x="126" y="432"/>
                    <a:pt x="126" y="431"/>
                    <a:pt x="125" y="431"/>
                  </a:cubicBezTo>
                  <a:cubicBezTo>
                    <a:pt x="124" y="431"/>
                    <a:pt x="124" y="431"/>
                    <a:pt x="123" y="431"/>
                  </a:cubicBezTo>
                  <a:cubicBezTo>
                    <a:pt x="123" y="431"/>
                    <a:pt x="123" y="430"/>
                    <a:pt x="123" y="430"/>
                  </a:cubicBezTo>
                  <a:cubicBezTo>
                    <a:pt x="123" y="430"/>
                    <a:pt x="123" y="429"/>
                    <a:pt x="124" y="429"/>
                  </a:cubicBezTo>
                  <a:cubicBezTo>
                    <a:pt x="124" y="429"/>
                    <a:pt x="125" y="428"/>
                    <a:pt x="125" y="429"/>
                  </a:cubicBezTo>
                  <a:cubicBezTo>
                    <a:pt x="125" y="430"/>
                    <a:pt x="124" y="429"/>
                    <a:pt x="125" y="430"/>
                  </a:cubicBezTo>
                  <a:cubicBezTo>
                    <a:pt x="126" y="431"/>
                    <a:pt x="127" y="431"/>
                    <a:pt x="127" y="431"/>
                  </a:cubicBezTo>
                  <a:cubicBezTo>
                    <a:pt x="127" y="431"/>
                    <a:pt x="127" y="431"/>
                    <a:pt x="127" y="431"/>
                  </a:cubicBezTo>
                  <a:cubicBezTo>
                    <a:pt x="127" y="431"/>
                    <a:pt x="128" y="431"/>
                    <a:pt x="128" y="431"/>
                  </a:cubicBezTo>
                  <a:cubicBezTo>
                    <a:pt x="129" y="430"/>
                    <a:pt x="129" y="430"/>
                    <a:pt x="130" y="429"/>
                  </a:cubicBezTo>
                  <a:cubicBezTo>
                    <a:pt x="131" y="429"/>
                    <a:pt x="132" y="428"/>
                    <a:pt x="133" y="429"/>
                  </a:cubicBezTo>
                  <a:cubicBezTo>
                    <a:pt x="134" y="429"/>
                    <a:pt x="135" y="429"/>
                    <a:pt x="135" y="429"/>
                  </a:cubicBezTo>
                  <a:cubicBezTo>
                    <a:pt x="136" y="429"/>
                    <a:pt x="136" y="429"/>
                    <a:pt x="137" y="429"/>
                  </a:cubicBezTo>
                  <a:cubicBezTo>
                    <a:pt x="138" y="427"/>
                    <a:pt x="138" y="427"/>
                    <a:pt x="138" y="427"/>
                  </a:cubicBezTo>
                  <a:cubicBezTo>
                    <a:pt x="138" y="430"/>
                    <a:pt x="138" y="430"/>
                    <a:pt x="138" y="430"/>
                  </a:cubicBezTo>
                  <a:cubicBezTo>
                    <a:pt x="138" y="430"/>
                    <a:pt x="141" y="429"/>
                    <a:pt x="141" y="429"/>
                  </a:cubicBezTo>
                  <a:cubicBezTo>
                    <a:pt x="141" y="428"/>
                    <a:pt x="142" y="426"/>
                    <a:pt x="143" y="427"/>
                  </a:cubicBezTo>
                  <a:cubicBezTo>
                    <a:pt x="144" y="428"/>
                    <a:pt x="146" y="429"/>
                    <a:pt x="147" y="429"/>
                  </a:cubicBezTo>
                  <a:cubicBezTo>
                    <a:pt x="149" y="428"/>
                    <a:pt x="150" y="427"/>
                    <a:pt x="150" y="428"/>
                  </a:cubicBezTo>
                  <a:cubicBezTo>
                    <a:pt x="151" y="429"/>
                    <a:pt x="151" y="429"/>
                    <a:pt x="152" y="430"/>
                  </a:cubicBezTo>
                  <a:cubicBezTo>
                    <a:pt x="153" y="430"/>
                    <a:pt x="153" y="430"/>
                    <a:pt x="153" y="431"/>
                  </a:cubicBezTo>
                  <a:cubicBezTo>
                    <a:pt x="153" y="432"/>
                    <a:pt x="155" y="434"/>
                    <a:pt x="155" y="435"/>
                  </a:cubicBezTo>
                  <a:cubicBezTo>
                    <a:pt x="154" y="435"/>
                    <a:pt x="154" y="436"/>
                    <a:pt x="155" y="436"/>
                  </a:cubicBezTo>
                  <a:cubicBezTo>
                    <a:pt x="155" y="437"/>
                    <a:pt x="158" y="437"/>
                    <a:pt x="159" y="436"/>
                  </a:cubicBezTo>
                  <a:cubicBezTo>
                    <a:pt x="160" y="435"/>
                    <a:pt x="161" y="435"/>
                    <a:pt x="161" y="434"/>
                  </a:cubicBezTo>
                  <a:cubicBezTo>
                    <a:pt x="162" y="433"/>
                    <a:pt x="162" y="432"/>
                    <a:pt x="163" y="432"/>
                  </a:cubicBezTo>
                  <a:cubicBezTo>
                    <a:pt x="164" y="432"/>
                    <a:pt x="166" y="432"/>
                    <a:pt x="166" y="432"/>
                  </a:cubicBezTo>
                  <a:cubicBezTo>
                    <a:pt x="166" y="432"/>
                    <a:pt x="166" y="435"/>
                    <a:pt x="167" y="436"/>
                  </a:cubicBezTo>
                  <a:cubicBezTo>
                    <a:pt x="168" y="438"/>
                    <a:pt x="168" y="439"/>
                    <a:pt x="169" y="440"/>
                  </a:cubicBezTo>
                  <a:cubicBezTo>
                    <a:pt x="170" y="440"/>
                    <a:pt x="171" y="441"/>
                    <a:pt x="172" y="441"/>
                  </a:cubicBezTo>
                  <a:cubicBezTo>
                    <a:pt x="172" y="441"/>
                    <a:pt x="174" y="441"/>
                    <a:pt x="174" y="443"/>
                  </a:cubicBezTo>
                  <a:cubicBezTo>
                    <a:pt x="173" y="444"/>
                    <a:pt x="173" y="444"/>
                    <a:pt x="173" y="445"/>
                  </a:cubicBezTo>
                  <a:cubicBezTo>
                    <a:pt x="173" y="447"/>
                    <a:pt x="173" y="448"/>
                    <a:pt x="173" y="449"/>
                  </a:cubicBezTo>
                  <a:cubicBezTo>
                    <a:pt x="172" y="450"/>
                    <a:pt x="172" y="451"/>
                    <a:pt x="172" y="451"/>
                  </a:cubicBezTo>
                  <a:cubicBezTo>
                    <a:pt x="171" y="452"/>
                    <a:pt x="171" y="452"/>
                    <a:pt x="171" y="452"/>
                  </a:cubicBezTo>
                  <a:cubicBezTo>
                    <a:pt x="171" y="452"/>
                    <a:pt x="170" y="455"/>
                    <a:pt x="171" y="455"/>
                  </a:cubicBezTo>
                  <a:cubicBezTo>
                    <a:pt x="171" y="455"/>
                    <a:pt x="173" y="454"/>
                    <a:pt x="173" y="455"/>
                  </a:cubicBezTo>
                  <a:cubicBezTo>
                    <a:pt x="173" y="455"/>
                    <a:pt x="173" y="456"/>
                    <a:pt x="173" y="457"/>
                  </a:cubicBezTo>
                  <a:cubicBezTo>
                    <a:pt x="173" y="457"/>
                    <a:pt x="172" y="458"/>
                    <a:pt x="173" y="459"/>
                  </a:cubicBezTo>
                  <a:cubicBezTo>
                    <a:pt x="173" y="460"/>
                    <a:pt x="173" y="460"/>
                    <a:pt x="173" y="461"/>
                  </a:cubicBezTo>
                  <a:cubicBezTo>
                    <a:pt x="173" y="461"/>
                    <a:pt x="175" y="462"/>
                    <a:pt x="175" y="462"/>
                  </a:cubicBezTo>
                  <a:cubicBezTo>
                    <a:pt x="175" y="463"/>
                    <a:pt x="175" y="463"/>
                    <a:pt x="175" y="464"/>
                  </a:cubicBezTo>
                  <a:cubicBezTo>
                    <a:pt x="175" y="465"/>
                    <a:pt x="176" y="466"/>
                    <a:pt x="176" y="466"/>
                  </a:cubicBezTo>
                  <a:cubicBezTo>
                    <a:pt x="176" y="467"/>
                    <a:pt x="177" y="468"/>
                    <a:pt x="177" y="468"/>
                  </a:cubicBezTo>
                  <a:cubicBezTo>
                    <a:pt x="178" y="470"/>
                    <a:pt x="178" y="470"/>
                    <a:pt x="178" y="470"/>
                  </a:cubicBezTo>
                  <a:cubicBezTo>
                    <a:pt x="178" y="472"/>
                    <a:pt x="178" y="472"/>
                    <a:pt x="178" y="472"/>
                  </a:cubicBezTo>
                  <a:cubicBezTo>
                    <a:pt x="178" y="472"/>
                    <a:pt x="179" y="472"/>
                    <a:pt x="180" y="473"/>
                  </a:cubicBezTo>
                  <a:cubicBezTo>
                    <a:pt x="182" y="475"/>
                    <a:pt x="182" y="475"/>
                    <a:pt x="182" y="475"/>
                  </a:cubicBezTo>
                  <a:cubicBezTo>
                    <a:pt x="183" y="477"/>
                    <a:pt x="183" y="477"/>
                    <a:pt x="183" y="477"/>
                  </a:cubicBezTo>
                  <a:cubicBezTo>
                    <a:pt x="184" y="478"/>
                    <a:pt x="184" y="478"/>
                    <a:pt x="184" y="478"/>
                  </a:cubicBezTo>
                  <a:cubicBezTo>
                    <a:pt x="186" y="479"/>
                    <a:pt x="187" y="479"/>
                    <a:pt x="187" y="479"/>
                  </a:cubicBezTo>
                  <a:cubicBezTo>
                    <a:pt x="187" y="479"/>
                    <a:pt x="189" y="478"/>
                    <a:pt x="190" y="478"/>
                  </a:cubicBezTo>
                  <a:cubicBezTo>
                    <a:pt x="190" y="478"/>
                    <a:pt x="190" y="478"/>
                    <a:pt x="190" y="476"/>
                  </a:cubicBezTo>
                  <a:cubicBezTo>
                    <a:pt x="191" y="475"/>
                    <a:pt x="191" y="473"/>
                    <a:pt x="191" y="472"/>
                  </a:cubicBezTo>
                  <a:cubicBezTo>
                    <a:pt x="191" y="472"/>
                    <a:pt x="192" y="472"/>
                    <a:pt x="192" y="469"/>
                  </a:cubicBezTo>
                  <a:cubicBezTo>
                    <a:pt x="192" y="467"/>
                    <a:pt x="192" y="467"/>
                    <a:pt x="192" y="467"/>
                  </a:cubicBezTo>
                  <a:cubicBezTo>
                    <a:pt x="192" y="462"/>
                    <a:pt x="192" y="462"/>
                    <a:pt x="192" y="462"/>
                  </a:cubicBezTo>
                  <a:cubicBezTo>
                    <a:pt x="192" y="462"/>
                    <a:pt x="192" y="460"/>
                    <a:pt x="191" y="460"/>
                  </a:cubicBezTo>
                  <a:cubicBezTo>
                    <a:pt x="190" y="460"/>
                    <a:pt x="190" y="459"/>
                    <a:pt x="190" y="458"/>
                  </a:cubicBezTo>
                  <a:cubicBezTo>
                    <a:pt x="190" y="457"/>
                    <a:pt x="189" y="457"/>
                    <a:pt x="190" y="456"/>
                  </a:cubicBezTo>
                  <a:cubicBezTo>
                    <a:pt x="190" y="455"/>
                    <a:pt x="190" y="453"/>
                    <a:pt x="190" y="453"/>
                  </a:cubicBezTo>
                  <a:cubicBezTo>
                    <a:pt x="187" y="451"/>
                    <a:pt x="187" y="451"/>
                    <a:pt x="187" y="451"/>
                  </a:cubicBezTo>
                  <a:cubicBezTo>
                    <a:pt x="187" y="451"/>
                    <a:pt x="187" y="449"/>
                    <a:pt x="187" y="449"/>
                  </a:cubicBezTo>
                  <a:cubicBezTo>
                    <a:pt x="187" y="448"/>
                    <a:pt x="187" y="449"/>
                    <a:pt x="187" y="448"/>
                  </a:cubicBezTo>
                  <a:cubicBezTo>
                    <a:pt x="187" y="447"/>
                    <a:pt x="186" y="446"/>
                    <a:pt x="187" y="446"/>
                  </a:cubicBezTo>
                  <a:cubicBezTo>
                    <a:pt x="187" y="445"/>
                    <a:pt x="189" y="446"/>
                    <a:pt x="188" y="445"/>
                  </a:cubicBezTo>
                  <a:cubicBezTo>
                    <a:pt x="187" y="444"/>
                    <a:pt x="188" y="443"/>
                    <a:pt x="187" y="442"/>
                  </a:cubicBezTo>
                  <a:cubicBezTo>
                    <a:pt x="187" y="442"/>
                    <a:pt x="186" y="442"/>
                    <a:pt x="186" y="442"/>
                  </a:cubicBezTo>
                  <a:cubicBezTo>
                    <a:pt x="186" y="442"/>
                    <a:pt x="185" y="441"/>
                    <a:pt x="185" y="440"/>
                  </a:cubicBezTo>
                  <a:cubicBezTo>
                    <a:pt x="185" y="440"/>
                    <a:pt x="185" y="438"/>
                    <a:pt x="185" y="437"/>
                  </a:cubicBezTo>
                  <a:cubicBezTo>
                    <a:pt x="185" y="436"/>
                    <a:pt x="186" y="436"/>
                    <a:pt x="185" y="435"/>
                  </a:cubicBezTo>
                  <a:cubicBezTo>
                    <a:pt x="184" y="435"/>
                    <a:pt x="184" y="433"/>
                    <a:pt x="184" y="433"/>
                  </a:cubicBezTo>
                  <a:cubicBezTo>
                    <a:pt x="184" y="432"/>
                    <a:pt x="184" y="431"/>
                    <a:pt x="184" y="430"/>
                  </a:cubicBezTo>
                  <a:cubicBezTo>
                    <a:pt x="184" y="430"/>
                    <a:pt x="183" y="428"/>
                    <a:pt x="183" y="428"/>
                  </a:cubicBezTo>
                  <a:cubicBezTo>
                    <a:pt x="183" y="425"/>
                    <a:pt x="183" y="425"/>
                    <a:pt x="183" y="425"/>
                  </a:cubicBezTo>
                  <a:cubicBezTo>
                    <a:pt x="183" y="423"/>
                    <a:pt x="183" y="423"/>
                    <a:pt x="183" y="423"/>
                  </a:cubicBezTo>
                  <a:cubicBezTo>
                    <a:pt x="183" y="423"/>
                    <a:pt x="184" y="424"/>
                    <a:pt x="184" y="422"/>
                  </a:cubicBezTo>
                  <a:cubicBezTo>
                    <a:pt x="184" y="420"/>
                    <a:pt x="184" y="419"/>
                    <a:pt x="185" y="418"/>
                  </a:cubicBezTo>
                  <a:cubicBezTo>
                    <a:pt x="185" y="417"/>
                    <a:pt x="186" y="416"/>
                    <a:pt x="186" y="415"/>
                  </a:cubicBezTo>
                  <a:cubicBezTo>
                    <a:pt x="186" y="414"/>
                    <a:pt x="187" y="415"/>
                    <a:pt x="187" y="414"/>
                  </a:cubicBezTo>
                  <a:cubicBezTo>
                    <a:pt x="188" y="414"/>
                    <a:pt x="188" y="413"/>
                    <a:pt x="188" y="412"/>
                  </a:cubicBezTo>
                  <a:cubicBezTo>
                    <a:pt x="189" y="411"/>
                    <a:pt x="189" y="410"/>
                    <a:pt x="190" y="410"/>
                  </a:cubicBezTo>
                  <a:cubicBezTo>
                    <a:pt x="191" y="410"/>
                    <a:pt x="192" y="410"/>
                    <a:pt x="192" y="410"/>
                  </a:cubicBezTo>
                  <a:cubicBezTo>
                    <a:pt x="192" y="410"/>
                    <a:pt x="194" y="409"/>
                    <a:pt x="195" y="408"/>
                  </a:cubicBezTo>
                  <a:cubicBezTo>
                    <a:pt x="196" y="406"/>
                    <a:pt x="196" y="406"/>
                    <a:pt x="197" y="405"/>
                  </a:cubicBezTo>
                  <a:cubicBezTo>
                    <a:pt x="198" y="405"/>
                    <a:pt x="198" y="405"/>
                    <a:pt x="199" y="404"/>
                  </a:cubicBezTo>
                  <a:cubicBezTo>
                    <a:pt x="200" y="403"/>
                    <a:pt x="200" y="402"/>
                    <a:pt x="201" y="401"/>
                  </a:cubicBezTo>
                  <a:cubicBezTo>
                    <a:pt x="202" y="401"/>
                    <a:pt x="202" y="401"/>
                    <a:pt x="203" y="400"/>
                  </a:cubicBezTo>
                  <a:cubicBezTo>
                    <a:pt x="203" y="400"/>
                    <a:pt x="204" y="399"/>
                    <a:pt x="204" y="398"/>
                  </a:cubicBezTo>
                  <a:cubicBezTo>
                    <a:pt x="205" y="397"/>
                    <a:pt x="205" y="397"/>
                    <a:pt x="205" y="397"/>
                  </a:cubicBezTo>
                  <a:cubicBezTo>
                    <a:pt x="205" y="397"/>
                    <a:pt x="206" y="396"/>
                    <a:pt x="208" y="396"/>
                  </a:cubicBezTo>
                  <a:cubicBezTo>
                    <a:pt x="209" y="395"/>
                    <a:pt x="209" y="396"/>
                    <a:pt x="211" y="395"/>
                  </a:cubicBezTo>
                  <a:cubicBezTo>
                    <a:pt x="212" y="394"/>
                    <a:pt x="211" y="394"/>
                    <a:pt x="213" y="393"/>
                  </a:cubicBezTo>
                  <a:cubicBezTo>
                    <a:pt x="214" y="393"/>
                    <a:pt x="213" y="392"/>
                    <a:pt x="215" y="391"/>
                  </a:cubicBezTo>
                  <a:cubicBezTo>
                    <a:pt x="216" y="390"/>
                    <a:pt x="216" y="388"/>
                    <a:pt x="218" y="387"/>
                  </a:cubicBezTo>
                  <a:cubicBezTo>
                    <a:pt x="219" y="387"/>
                    <a:pt x="222" y="386"/>
                    <a:pt x="223" y="385"/>
                  </a:cubicBezTo>
                  <a:cubicBezTo>
                    <a:pt x="224" y="385"/>
                    <a:pt x="226" y="386"/>
                    <a:pt x="227" y="385"/>
                  </a:cubicBezTo>
                  <a:cubicBezTo>
                    <a:pt x="227" y="384"/>
                    <a:pt x="226" y="384"/>
                    <a:pt x="225" y="383"/>
                  </a:cubicBezTo>
                  <a:cubicBezTo>
                    <a:pt x="224" y="382"/>
                    <a:pt x="224" y="381"/>
                    <a:pt x="224" y="381"/>
                  </a:cubicBezTo>
                  <a:cubicBezTo>
                    <a:pt x="224" y="381"/>
                    <a:pt x="224" y="380"/>
                    <a:pt x="225" y="380"/>
                  </a:cubicBezTo>
                  <a:cubicBezTo>
                    <a:pt x="226" y="381"/>
                    <a:pt x="227" y="382"/>
                    <a:pt x="228" y="381"/>
                  </a:cubicBezTo>
                  <a:cubicBezTo>
                    <a:pt x="228" y="381"/>
                    <a:pt x="229" y="380"/>
                    <a:pt x="230" y="379"/>
                  </a:cubicBezTo>
                  <a:cubicBezTo>
                    <a:pt x="230" y="378"/>
                    <a:pt x="231" y="379"/>
                    <a:pt x="232" y="379"/>
                  </a:cubicBezTo>
                  <a:cubicBezTo>
                    <a:pt x="233" y="379"/>
                    <a:pt x="233" y="377"/>
                    <a:pt x="233" y="376"/>
                  </a:cubicBezTo>
                  <a:cubicBezTo>
                    <a:pt x="232" y="376"/>
                    <a:pt x="231" y="375"/>
                    <a:pt x="230" y="375"/>
                  </a:cubicBezTo>
                  <a:cubicBezTo>
                    <a:pt x="228" y="375"/>
                    <a:pt x="226" y="374"/>
                    <a:pt x="227" y="373"/>
                  </a:cubicBezTo>
                  <a:cubicBezTo>
                    <a:pt x="228" y="373"/>
                    <a:pt x="229" y="373"/>
                    <a:pt x="230" y="372"/>
                  </a:cubicBezTo>
                  <a:cubicBezTo>
                    <a:pt x="231" y="372"/>
                    <a:pt x="231" y="370"/>
                    <a:pt x="231" y="369"/>
                  </a:cubicBezTo>
                  <a:cubicBezTo>
                    <a:pt x="231" y="368"/>
                    <a:pt x="230" y="365"/>
                    <a:pt x="231" y="365"/>
                  </a:cubicBezTo>
                  <a:cubicBezTo>
                    <a:pt x="230" y="365"/>
                    <a:pt x="228" y="365"/>
                    <a:pt x="227" y="364"/>
                  </a:cubicBezTo>
                  <a:cubicBezTo>
                    <a:pt x="226" y="364"/>
                    <a:pt x="226" y="363"/>
                    <a:pt x="226" y="362"/>
                  </a:cubicBezTo>
                  <a:cubicBezTo>
                    <a:pt x="227" y="361"/>
                    <a:pt x="227" y="360"/>
                    <a:pt x="227" y="359"/>
                  </a:cubicBezTo>
                  <a:cubicBezTo>
                    <a:pt x="228" y="359"/>
                    <a:pt x="228" y="356"/>
                    <a:pt x="228" y="356"/>
                  </a:cubicBezTo>
                  <a:cubicBezTo>
                    <a:pt x="228" y="356"/>
                    <a:pt x="230" y="355"/>
                    <a:pt x="229" y="355"/>
                  </a:cubicBezTo>
                  <a:cubicBezTo>
                    <a:pt x="227" y="355"/>
                    <a:pt x="225" y="353"/>
                    <a:pt x="225" y="353"/>
                  </a:cubicBezTo>
                  <a:cubicBezTo>
                    <a:pt x="224" y="353"/>
                    <a:pt x="221" y="351"/>
                    <a:pt x="223" y="351"/>
                  </a:cubicBezTo>
                  <a:cubicBezTo>
                    <a:pt x="224" y="351"/>
                    <a:pt x="225" y="351"/>
                    <a:pt x="226" y="352"/>
                  </a:cubicBezTo>
                  <a:cubicBezTo>
                    <a:pt x="227" y="352"/>
                    <a:pt x="227" y="352"/>
                    <a:pt x="227" y="352"/>
                  </a:cubicBezTo>
                  <a:cubicBezTo>
                    <a:pt x="227" y="351"/>
                    <a:pt x="227" y="351"/>
                    <a:pt x="227" y="350"/>
                  </a:cubicBezTo>
                  <a:cubicBezTo>
                    <a:pt x="227" y="349"/>
                    <a:pt x="227" y="348"/>
                    <a:pt x="228" y="348"/>
                  </a:cubicBezTo>
                  <a:cubicBezTo>
                    <a:pt x="229" y="348"/>
                    <a:pt x="229" y="348"/>
                    <a:pt x="229" y="347"/>
                  </a:cubicBezTo>
                  <a:cubicBezTo>
                    <a:pt x="229" y="345"/>
                    <a:pt x="229" y="342"/>
                    <a:pt x="230" y="342"/>
                  </a:cubicBezTo>
                  <a:cubicBezTo>
                    <a:pt x="231" y="342"/>
                    <a:pt x="232" y="342"/>
                    <a:pt x="232" y="342"/>
                  </a:cubicBezTo>
                  <a:cubicBezTo>
                    <a:pt x="232" y="342"/>
                    <a:pt x="233" y="339"/>
                    <a:pt x="233" y="340"/>
                  </a:cubicBezTo>
                  <a:cubicBezTo>
                    <a:pt x="233" y="341"/>
                    <a:pt x="231" y="344"/>
                    <a:pt x="231" y="345"/>
                  </a:cubicBezTo>
                  <a:cubicBezTo>
                    <a:pt x="231" y="347"/>
                    <a:pt x="232" y="348"/>
                    <a:pt x="231" y="348"/>
                  </a:cubicBezTo>
                  <a:cubicBezTo>
                    <a:pt x="231" y="349"/>
                    <a:pt x="232" y="349"/>
                    <a:pt x="230" y="350"/>
                  </a:cubicBezTo>
                  <a:cubicBezTo>
                    <a:pt x="229" y="350"/>
                    <a:pt x="228" y="349"/>
                    <a:pt x="229" y="350"/>
                  </a:cubicBezTo>
                  <a:cubicBezTo>
                    <a:pt x="230" y="352"/>
                    <a:pt x="230" y="353"/>
                    <a:pt x="231" y="353"/>
                  </a:cubicBezTo>
                  <a:cubicBezTo>
                    <a:pt x="231" y="353"/>
                    <a:pt x="232" y="353"/>
                    <a:pt x="232" y="354"/>
                  </a:cubicBezTo>
                  <a:cubicBezTo>
                    <a:pt x="232" y="354"/>
                    <a:pt x="233" y="355"/>
                    <a:pt x="233" y="356"/>
                  </a:cubicBezTo>
                  <a:cubicBezTo>
                    <a:pt x="233" y="357"/>
                    <a:pt x="232" y="358"/>
                    <a:pt x="231" y="359"/>
                  </a:cubicBezTo>
                  <a:cubicBezTo>
                    <a:pt x="230" y="360"/>
                    <a:pt x="230" y="361"/>
                    <a:pt x="230" y="362"/>
                  </a:cubicBezTo>
                  <a:cubicBezTo>
                    <a:pt x="230" y="363"/>
                    <a:pt x="231" y="363"/>
                    <a:pt x="231" y="363"/>
                  </a:cubicBezTo>
                  <a:cubicBezTo>
                    <a:pt x="231" y="363"/>
                    <a:pt x="232" y="363"/>
                    <a:pt x="232" y="362"/>
                  </a:cubicBezTo>
                  <a:cubicBezTo>
                    <a:pt x="232" y="360"/>
                    <a:pt x="233" y="359"/>
                    <a:pt x="233" y="359"/>
                  </a:cubicBezTo>
                  <a:cubicBezTo>
                    <a:pt x="233" y="359"/>
                    <a:pt x="234" y="359"/>
                    <a:pt x="235" y="359"/>
                  </a:cubicBezTo>
                  <a:cubicBezTo>
                    <a:pt x="235" y="358"/>
                    <a:pt x="236" y="355"/>
                    <a:pt x="236" y="355"/>
                  </a:cubicBezTo>
                  <a:cubicBezTo>
                    <a:pt x="236" y="354"/>
                    <a:pt x="236" y="353"/>
                    <a:pt x="237" y="353"/>
                  </a:cubicBezTo>
                  <a:cubicBezTo>
                    <a:pt x="238" y="353"/>
                    <a:pt x="239" y="353"/>
                    <a:pt x="239" y="352"/>
                  </a:cubicBezTo>
                  <a:cubicBezTo>
                    <a:pt x="240" y="351"/>
                    <a:pt x="239" y="349"/>
                    <a:pt x="239" y="349"/>
                  </a:cubicBezTo>
                  <a:cubicBezTo>
                    <a:pt x="239" y="349"/>
                    <a:pt x="239" y="347"/>
                    <a:pt x="239" y="347"/>
                  </a:cubicBezTo>
                  <a:cubicBezTo>
                    <a:pt x="239" y="346"/>
                    <a:pt x="238" y="344"/>
                    <a:pt x="238" y="344"/>
                  </a:cubicBezTo>
                  <a:cubicBezTo>
                    <a:pt x="236" y="341"/>
                    <a:pt x="236" y="341"/>
                    <a:pt x="236" y="341"/>
                  </a:cubicBezTo>
                  <a:cubicBezTo>
                    <a:pt x="236" y="341"/>
                    <a:pt x="237" y="341"/>
                    <a:pt x="237" y="341"/>
                  </a:cubicBezTo>
                  <a:cubicBezTo>
                    <a:pt x="238" y="342"/>
                    <a:pt x="239" y="342"/>
                    <a:pt x="240" y="344"/>
                  </a:cubicBezTo>
                  <a:cubicBezTo>
                    <a:pt x="240" y="345"/>
                    <a:pt x="241" y="346"/>
                    <a:pt x="242" y="345"/>
                  </a:cubicBezTo>
                  <a:cubicBezTo>
                    <a:pt x="243" y="345"/>
                    <a:pt x="245" y="343"/>
                    <a:pt x="245" y="342"/>
                  </a:cubicBezTo>
                  <a:cubicBezTo>
                    <a:pt x="246" y="341"/>
                    <a:pt x="246" y="339"/>
                    <a:pt x="247" y="338"/>
                  </a:cubicBezTo>
                  <a:cubicBezTo>
                    <a:pt x="248" y="338"/>
                    <a:pt x="249" y="338"/>
                    <a:pt x="249" y="337"/>
                  </a:cubicBezTo>
                  <a:cubicBezTo>
                    <a:pt x="249" y="337"/>
                    <a:pt x="249" y="334"/>
                    <a:pt x="249" y="334"/>
                  </a:cubicBezTo>
                  <a:cubicBezTo>
                    <a:pt x="250" y="334"/>
                    <a:pt x="251" y="334"/>
                    <a:pt x="251" y="333"/>
                  </a:cubicBezTo>
                  <a:cubicBezTo>
                    <a:pt x="251" y="332"/>
                    <a:pt x="251" y="331"/>
                    <a:pt x="250" y="331"/>
                  </a:cubicBezTo>
                  <a:cubicBezTo>
                    <a:pt x="250" y="331"/>
                    <a:pt x="248" y="331"/>
                    <a:pt x="248" y="330"/>
                  </a:cubicBezTo>
                  <a:cubicBezTo>
                    <a:pt x="248" y="329"/>
                    <a:pt x="249" y="328"/>
                    <a:pt x="250" y="329"/>
                  </a:cubicBezTo>
                  <a:cubicBezTo>
                    <a:pt x="250" y="329"/>
                    <a:pt x="251" y="330"/>
                    <a:pt x="252" y="330"/>
                  </a:cubicBezTo>
                  <a:cubicBezTo>
                    <a:pt x="253" y="330"/>
                    <a:pt x="253" y="330"/>
                    <a:pt x="254" y="329"/>
                  </a:cubicBezTo>
                  <a:cubicBezTo>
                    <a:pt x="255" y="329"/>
                    <a:pt x="256" y="329"/>
                    <a:pt x="257" y="329"/>
                  </a:cubicBezTo>
                  <a:cubicBezTo>
                    <a:pt x="258" y="328"/>
                    <a:pt x="261" y="327"/>
                    <a:pt x="262" y="327"/>
                  </a:cubicBezTo>
                  <a:cubicBezTo>
                    <a:pt x="263" y="327"/>
                    <a:pt x="266" y="326"/>
                    <a:pt x="266" y="326"/>
                  </a:cubicBezTo>
                  <a:cubicBezTo>
                    <a:pt x="268" y="325"/>
                    <a:pt x="268" y="325"/>
                    <a:pt x="268" y="325"/>
                  </a:cubicBezTo>
                  <a:cubicBezTo>
                    <a:pt x="268" y="325"/>
                    <a:pt x="266" y="324"/>
                    <a:pt x="265" y="324"/>
                  </a:cubicBezTo>
                  <a:cubicBezTo>
                    <a:pt x="265" y="324"/>
                    <a:pt x="263" y="324"/>
                    <a:pt x="262" y="324"/>
                  </a:cubicBezTo>
                  <a:cubicBezTo>
                    <a:pt x="261" y="325"/>
                    <a:pt x="259" y="325"/>
                    <a:pt x="258" y="326"/>
                  </a:cubicBezTo>
                  <a:cubicBezTo>
                    <a:pt x="257" y="326"/>
                    <a:pt x="255" y="326"/>
                    <a:pt x="255" y="326"/>
                  </a:cubicBezTo>
                  <a:cubicBezTo>
                    <a:pt x="255" y="326"/>
                    <a:pt x="257" y="324"/>
                    <a:pt x="257" y="324"/>
                  </a:cubicBezTo>
                  <a:cubicBezTo>
                    <a:pt x="258" y="324"/>
                    <a:pt x="258" y="323"/>
                    <a:pt x="260" y="323"/>
                  </a:cubicBezTo>
                  <a:cubicBezTo>
                    <a:pt x="261" y="323"/>
                    <a:pt x="262" y="323"/>
                    <a:pt x="263" y="323"/>
                  </a:cubicBezTo>
                  <a:cubicBezTo>
                    <a:pt x="264" y="323"/>
                    <a:pt x="266" y="323"/>
                    <a:pt x="266" y="323"/>
                  </a:cubicBezTo>
                  <a:cubicBezTo>
                    <a:pt x="267" y="323"/>
                    <a:pt x="270" y="323"/>
                    <a:pt x="270" y="323"/>
                  </a:cubicBezTo>
                  <a:cubicBezTo>
                    <a:pt x="270" y="323"/>
                    <a:pt x="271" y="322"/>
                    <a:pt x="272" y="322"/>
                  </a:cubicBezTo>
                  <a:cubicBezTo>
                    <a:pt x="273" y="322"/>
                    <a:pt x="274" y="322"/>
                    <a:pt x="274" y="321"/>
                  </a:cubicBezTo>
                  <a:cubicBezTo>
                    <a:pt x="274" y="320"/>
                    <a:pt x="275" y="319"/>
                    <a:pt x="275" y="319"/>
                  </a:cubicBezTo>
                  <a:cubicBezTo>
                    <a:pt x="275" y="319"/>
                    <a:pt x="275" y="321"/>
                    <a:pt x="276" y="321"/>
                  </a:cubicBezTo>
                  <a:cubicBezTo>
                    <a:pt x="277" y="321"/>
                    <a:pt x="277" y="320"/>
                    <a:pt x="278" y="320"/>
                  </a:cubicBezTo>
                  <a:cubicBezTo>
                    <a:pt x="278" y="320"/>
                    <a:pt x="278" y="319"/>
                    <a:pt x="279" y="319"/>
                  </a:cubicBezTo>
                  <a:cubicBezTo>
                    <a:pt x="281" y="320"/>
                    <a:pt x="282" y="320"/>
                    <a:pt x="282" y="320"/>
                  </a:cubicBezTo>
                  <a:cubicBezTo>
                    <a:pt x="283" y="320"/>
                    <a:pt x="287" y="320"/>
                    <a:pt x="287" y="320"/>
                  </a:cubicBezTo>
                  <a:cubicBezTo>
                    <a:pt x="287" y="318"/>
                    <a:pt x="287" y="318"/>
                    <a:pt x="287" y="318"/>
                  </a:cubicBezTo>
                  <a:cubicBezTo>
                    <a:pt x="287" y="318"/>
                    <a:pt x="284" y="318"/>
                    <a:pt x="283" y="318"/>
                  </a:cubicBezTo>
                  <a:cubicBezTo>
                    <a:pt x="282" y="318"/>
                    <a:pt x="283" y="319"/>
                    <a:pt x="282" y="318"/>
                  </a:cubicBezTo>
                  <a:cubicBezTo>
                    <a:pt x="282" y="317"/>
                    <a:pt x="281" y="316"/>
                    <a:pt x="281" y="316"/>
                  </a:cubicBezTo>
                  <a:cubicBezTo>
                    <a:pt x="281" y="316"/>
                    <a:pt x="280" y="316"/>
                    <a:pt x="280" y="314"/>
                  </a:cubicBezTo>
                  <a:cubicBezTo>
                    <a:pt x="280" y="313"/>
                    <a:pt x="280" y="313"/>
                    <a:pt x="280" y="312"/>
                  </a:cubicBezTo>
                  <a:cubicBezTo>
                    <a:pt x="279" y="311"/>
                    <a:pt x="281" y="308"/>
                    <a:pt x="281" y="308"/>
                  </a:cubicBezTo>
                  <a:cubicBezTo>
                    <a:pt x="281" y="305"/>
                    <a:pt x="281" y="305"/>
                    <a:pt x="281" y="305"/>
                  </a:cubicBezTo>
                  <a:cubicBezTo>
                    <a:pt x="281" y="305"/>
                    <a:pt x="279" y="303"/>
                    <a:pt x="282" y="302"/>
                  </a:cubicBezTo>
                  <a:cubicBezTo>
                    <a:pt x="286" y="302"/>
                    <a:pt x="286" y="301"/>
                    <a:pt x="287" y="300"/>
                  </a:cubicBezTo>
                  <a:cubicBezTo>
                    <a:pt x="288" y="298"/>
                    <a:pt x="288" y="297"/>
                    <a:pt x="289" y="298"/>
                  </a:cubicBezTo>
                  <a:cubicBezTo>
                    <a:pt x="289" y="298"/>
                    <a:pt x="291" y="298"/>
                    <a:pt x="291" y="298"/>
                  </a:cubicBezTo>
                  <a:cubicBezTo>
                    <a:pt x="292" y="298"/>
                    <a:pt x="295" y="296"/>
                    <a:pt x="296" y="296"/>
                  </a:cubicBezTo>
                  <a:cubicBezTo>
                    <a:pt x="296" y="295"/>
                    <a:pt x="296" y="295"/>
                    <a:pt x="297" y="295"/>
                  </a:cubicBezTo>
                  <a:cubicBezTo>
                    <a:pt x="298" y="295"/>
                    <a:pt x="297" y="293"/>
                    <a:pt x="298" y="292"/>
                  </a:cubicBezTo>
                  <a:cubicBezTo>
                    <a:pt x="299" y="292"/>
                    <a:pt x="299" y="293"/>
                    <a:pt x="300" y="293"/>
                  </a:cubicBezTo>
                  <a:cubicBezTo>
                    <a:pt x="301" y="293"/>
                    <a:pt x="302" y="293"/>
                    <a:pt x="303" y="292"/>
                  </a:cubicBezTo>
                  <a:cubicBezTo>
                    <a:pt x="304" y="291"/>
                    <a:pt x="304" y="290"/>
                    <a:pt x="305" y="290"/>
                  </a:cubicBezTo>
                  <a:cubicBezTo>
                    <a:pt x="306" y="290"/>
                    <a:pt x="306" y="291"/>
                    <a:pt x="308" y="291"/>
                  </a:cubicBezTo>
                  <a:cubicBezTo>
                    <a:pt x="310" y="290"/>
                    <a:pt x="310" y="290"/>
                    <a:pt x="312" y="289"/>
                  </a:cubicBezTo>
                  <a:cubicBezTo>
                    <a:pt x="313" y="289"/>
                    <a:pt x="313" y="287"/>
                    <a:pt x="314" y="287"/>
                  </a:cubicBezTo>
                  <a:cubicBezTo>
                    <a:pt x="314" y="287"/>
                    <a:pt x="314" y="284"/>
                    <a:pt x="316" y="285"/>
                  </a:cubicBezTo>
                  <a:cubicBezTo>
                    <a:pt x="317" y="285"/>
                    <a:pt x="318" y="285"/>
                    <a:pt x="319" y="285"/>
                  </a:cubicBezTo>
                  <a:cubicBezTo>
                    <a:pt x="321" y="285"/>
                    <a:pt x="321" y="284"/>
                    <a:pt x="321" y="284"/>
                  </a:cubicBezTo>
                  <a:cubicBezTo>
                    <a:pt x="322" y="284"/>
                    <a:pt x="321" y="282"/>
                    <a:pt x="322" y="282"/>
                  </a:cubicBezTo>
                  <a:cubicBezTo>
                    <a:pt x="323" y="283"/>
                    <a:pt x="323" y="283"/>
                    <a:pt x="324" y="283"/>
                  </a:cubicBezTo>
                  <a:cubicBezTo>
                    <a:pt x="325" y="284"/>
                    <a:pt x="325" y="282"/>
                    <a:pt x="326" y="282"/>
                  </a:cubicBezTo>
                  <a:cubicBezTo>
                    <a:pt x="328" y="282"/>
                    <a:pt x="329" y="281"/>
                    <a:pt x="330" y="281"/>
                  </a:cubicBezTo>
                  <a:cubicBezTo>
                    <a:pt x="331" y="280"/>
                    <a:pt x="332" y="280"/>
                    <a:pt x="334" y="279"/>
                  </a:cubicBezTo>
                  <a:cubicBezTo>
                    <a:pt x="335" y="279"/>
                    <a:pt x="338" y="277"/>
                    <a:pt x="338" y="278"/>
                  </a:cubicBezTo>
                  <a:cubicBezTo>
                    <a:pt x="338" y="278"/>
                    <a:pt x="339" y="279"/>
                    <a:pt x="338" y="280"/>
                  </a:cubicBezTo>
                  <a:cubicBezTo>
                    <a:pt x="337" y="281"/>
                    <a:pt x="335" y="280"/>
                    <a:pt x="334" y="281"/>
                  </a:cubicBezTo>
                  <a:cubicBezTo>
                    <a:pt x="334" y="281"/>
                    <a:pt x="334" y="282"/>
                    <a:pt x="336" y="282"/>
                  </a:cubicBezTo>
                  <a:cubicBezTo>
                    <a:pt x="337" y="282"/>
                    <a:pt x="340" y="281"/>
                    <a:pt x="340" y="282"/>
                  </a:cubicBezTo>
                  <a:cubicBezTo>
                    <a:pt x="340" y="282"/>
                    <a:pt x="338" y="283"/>
                    <a:pt x="338" y="284"/>
                  </a:cubicBezTo>
                  <a:cubicBezTo>
                    <a:pt x="338" y="284"/>
                    <a:pt x="338" y="285"/>
                    <a:pt x="337" y="284"/>
                  </a:cubicBezTo>
                  <a:cubicBezTo>
                    <a:pt x="337" y="284"/>
                    <a:pt x="336" y="284"/>
                    <a:pt x="335" y="283"/>
                  </a:cubicBezTo>
                  <a:cubicBezTo>
                    <a:pt x="334" y="283"/>
                    <a:pt x="335" y="283"/>
                    <a:pt x="333" y="284"/>
                  </a:cubicBezTo>
                  <a:cubicBezTo>
                    <a:pt x="331" y="285"/>
                    <a:pt x="330" y="284"/>
                    <a:pt x="329" y="285"/>
                  </a:cubicBezTo>
                  <a:cubicBezTo>
                    <a:pt x="328" y="286"/>
                    <a:pt x="328" y="286"/>
                    <a:pt x="327" y="287"/>
                  </a:cubicBezTo>
                  <a:cubicBezTo>
                    <a:pt x="327" y="288"/>
                    <a:pt x="327" y="288"/>
                    <a:pt x="326" y="289"/>
                  </a:cubicBezTo>
                  <a:cubicBezTo>
                    <a:pt x="325" y="290"/>
                    <a:pt x="324" y="290"/>
                    <a:pt x="323" y="290"/>
                  </a:cubicBezTo>
                  <a:cubicBezTo>
                    <a:pt x="322" y="291"/>
                    <a:pt x="321" y="291"/>
                    <a:pt x="320" y="292"/>
                  </a:cubicBezTo>
                  <a:cubicBezTo>
                    <a:pt x="320" y="292"/>
                    <a:pt x="319" y="293"/>
                    <a:pt x="319" y="294"/>
                  </a:cubicBezTo>
                  <a:cubicBezTo>
                    <a:pt x="319" y="294"/>
                    <a:pt x="319" y="296"/>
                    <a:pt x="320" y="296"/>
                  </a:cubicBezTo>
                  <a:cubicBezTo>
                    <a:pt x="320" y="297"/>
                    <a:pt x="322" y="298"/>
                    <a:pt x="322" y="299"/>
                  </a:cubicBezTo>
                  <a:cubicBezTo>
                    <a:pt x="322" y="299"/>
                    <a:pt x="321" y="302"/>
                    <a:pt x="323" y="302"/>
                  </a:cubicBezTo>
                  <a:cubicBezTo>
                    <a:pt x="324" y="302"/>
                    <a:pt x="326" y="301"/>
                    <a:pt x="326" y="300"/>
                  </a:cubicBezTo>
                  <a:cubicBezTo>
                    <a:pt x="327" y="299"/>
                    <a:pt x="329" y="298"/>
                    <a:pt x="329" y="298"/>
                  </a:cubicBezTo>
                  <a:cubicBezTo>
                    <a:pt x="329" y="298"/>
                    <a:pt x="330" y="297"/>
                    <a:pt x="331" y="297"/>
                  </a:cubicBezTo>
                  <a:cubicBezTo>
                    <a:pt x="332" y="296"/>
                    <a:pt x="332" y="295"/>
                    <a:pt x="333" y="294"/>
                  </a:cubicBezTo>
                  <a:cubicBezTo>
                    <a:pt x="334" y="293"/>
                    <a:pt x="336" y="292"/>
                    <a:pt x="337" y="292"/>
                  </a:cubicBezTo>
                  <a:cubicBezTo>
                    <a:pt x="338" y="292"/>
                    <a:pt x="340" y="291"/>
                    <a:pt x="340" y="291"/>
                  </a:cubicBezTo>
                  <a:cubicBezTo>
                    <a:pt x="340" y="291"/>
                    <a:pt x="342" y="290"/>
                    <a:pt x="343" y="290"/>
                  </a:cubicBezTo>
                  <a:cubicBezTo>
                    <a:pt x="343" y="290"/>
                    <a:pt x="345" y="289"/>
                    <a:pt x="345" y="289"/>
                  </a:cubicBezTo>
                  <a:cubicBezTo>
                    <a:pt x="345" y="289"/>
                    <a:pt x="351" y="287"/>
                    <a:pt x="353" y="286"/>
                  </a:cubicBezTo>
                  <a:cubicBezTo>
                    <a:pt x="355" y="286"/>
                    <a:pt x="357" y="285"/>
                    <a:pt x="358" y="285"/>
                  </a:cubicBezTo>
                  <a:cubicBezTo>
                    <a:pt x="360" y="285"/>
                    <a:pt x="364" y="284"/>
                    <a:pt x="363" y="283"/>
                  </a:cubicBezTo>
                  <a:cubicBezTo>
                    <a:pt x="363" y="283"/>
                    <a:pt x="362" y="281"/>
                    <a:pt x="362" y="281"/>
                  </a:cubicBezTo>
                  <a:cubicBezTo>
                    <a:pt x="362" y="281"/>
                    <a:pt x="364" y="281"/>
                    <a:pt x="365" y="281"/>
                  </a:cubicBezTo>
                  <a:cubicBezTo>
                    <a:pt x="366" y="281"/>
                    <a:pt x="368" y="282"/>
                    <a:pt x="369" y="281"/>
                  </a:cubicBezTo>
                  <a:cubicBezTo>
                    <a:pt x="371" y="280"/>
                    <a:pt x="372" y="280"/>
                    <a:pt x="372" y="280"/>
                  </a:cubicBezTo>
                  <a:cubicBezTo>
                    <a:pt x="372" y="280"/>
                    <a:pt x="372" y="280"/>
                    <a:pt x="372" y="279"/>
                  </a:cubicBezTo>
                  <a:cubicBezTo>
                    <a:pt x="373" y="278"/>
                    <a:pt x="374" y="278"/>
                    <a:pt x="374" y="278"/>
                  </a:cubicBezTo>
                  <a:cubicBezTo>
                    <a:pt x="374" y="278"/>
                    <a:pt x="375" y="276"/>
                    <a:pt x="376" y="275"/>
                  </a:cubicBezTo>
                  <a:cubicBezTo>
                    <a:pt x="377" y="274"/>
                    <a:pt x="376" y="273"/>
                    <a:pt x="375" y="274"/>
                  </a:cubicBezTo>
                  <a:cubicBezTo>
                    <a:pt x="374" y="274"/>
                    <a:pt x="372" y="273"/>
                    <a:pt x="372" y="272"/>
                  </a:cubicBezTo>
                  <a:cubicBezTo>
                    <a:pt x="372" y="271"/>
                    <a:pt x="372" y="271"/>
                    <a:pt x="373" y="270"/>
                  </a:cubicBezTo>
                  <a:cubicBezTo>
                    <a:pt x="373" y="269"/>
                    <a:pt x="373" y="267"/>
                    <a:pt x="373" y="267"/>
                  </a:cubicBezTo>
                  <a:cubicBezTo>
                    <a:pt x="373" y="267"/>
                    <a:pt x="370" y="267"/>
                    <a:pt x="370" y="267"/>
                  </a:cubicBezTo>
                  <a:cubicBezTo>
                    <a:pt x="369" y="267"/>
                    <a:pt x="367" y="267"/>
                    <a:pt x="367" y="268"/>
                  </a:cubicBezTo>
                  <a:cubicBezTo>
                    <a:pt x="367" y="269"/>
                    <a:pt x="367" y="270"/>
                    <a:pt x="366" y="271"/>
                  </a:cubicBezTo>
                  <a:cubicBezTo>
                    <a:pt x="365" y="271"/>
                    <a:pt x="364" y="272"/>
                    <a:pt x="363" y="272"/>
                  </a:cubicBezTo>
                  <a:cubicBezTo>
                    <a:pt x="361" y="273"/>
                    <a:pt x="360" y="273"/>
                    <a:pt x="361" y="274"/>
                  </a:cubicBezTo>
                  <a:cubicBezTo>
                    <a:pt x="361" y="275"/>
                    <a:pt x="360" y="275"/>
                    <a:pt x="360" y="276"/>
                  </a:cubicBezTo>
                  <a:cubicBezTo>
                    <a:pt x="360" y="277"/>
                    <a:pt x="360" y="277"/>
                    <a:pt x="360" y="278"/>
                  </a:cubicBezTo>
                  <a:cubicBezTo>
                    <a:pt x="360" y="278"/>
                    <a:pt x="362" y="279"/>
                    <a:pt x="360" y="279"/>
                  </a:cubicBezTo>
                  <a:cubicBezTo>
                    <a:pt x="358" y="280"/>
                    <a:pt x="358" y="281"/>
                    <a:pt x="358" y="280"/>
                  </a:cubicBezTo>
                  <a:cubicBezTo>
                    <a:pt x="358" y="279"/>
                    <a:pt x="358" y="277"/>
                    <a:pt x="358" y="277"/>
                  </a:cubicBezTo>
                  <a:cubicBezTo>
                    <a:pt x="357" y="277"/>
                    <a:pt x="356" y="278"/>
                    <a:pt x="356" y="278"/>
                  </a:cubicBezTo>
                  <a:cubicBezTo>
                    <a:pt x="356" y="278"/>
                    <a:pt x="356" y="279"/>
                    <a:pt x="355" y="279"/>
                  </a:cubicBezTo>
                  <a:cubicBezTo>
                    <a:pt x="354" y="280"/>
                    <a:pt x="351" y="280"/>
                    <a:pt x="351" y="279"/>
                  </a:cubicBezTo>
                  <a:cubicBezTo>
                    <a:pt x="351" y="279"/>
                    <a:pt x="352" y="278"/>
                    <a:pt x="351" y="278"/>
                  </a:cubicBezTo>
                  <a:cubicBezTo>
                    <a:pt x="350" y="278"/>
                    <a:pt x="347" y="278"/>
                    <a:pt x="347" y="278"/>
                  </a:cubicBezTo>
                  <a:cubicBezTo>
                    <a:pt x="346" y="278"/>
                    <a:pt x="345" y="278"/>
                    <a:pt x="345" y="278"/>
                  </a:cubicBezTo>
                  <a:cubicBezTo>
                    <a:pt x="345" y="278"/>
                    <a:pt x="346" y="277"/>
                    <a:pt x="345" y="276"/>
                  </a:cubicBezTo>
                  <a:cubicBezTo>
                    <a:pt x="344" y="276"/>
                    <a:pt x="342" y="277"/>
                    <a:pt x="342" y="277"/>
                  </a:cubicBezTo>
                  <a:cubicBezTo>
                    <a:pt x="342" y="277"/>
                    <a:pt x="341" y="276"/>
                    <a:pt x="342" y="275"/>
                  </a:cubicBezTo>
                  <a:cubicBezTo>
                    <a:pt x="342" y="275"/>
                    <a:pt x="340" y="274"/>
                    <a:pt x="340" y="274"/>
                  </a:cubicBezTo>
                  <a:cubicBezTo>
                    <a:pt x="339" y="274"/>
                    <a:pt x="339" y="274"/>
                    <a:pt x="339" y="274"/>
                  </a:cubicBezTo>
                  <a:cubicBezTo>
                    <a:pt x="339" y="274"/>
                    <a:pt x="337" y="273"/>
                    <a:pt x="337" y="273"/>
                  </a:cubicBezTo>
                  <a:cubicBezTo>
                    <a:pt x="338" y="272"/>
                    <a:pt x="338" y="272"/>
                    <a:pt x="338" y="271"/>
                  </a:cubicBezTo>
                  <a:cubicBezTo>
                    <a:pt x="337" y="270"/>
                    <a:pt x="337" y="270"/>
                    <a:pt x="337" y="269"/>
                  </a:cubicBezTo>
                  <a:cubicBezTo>
                    <a:pt x="336" y="268"/>
                    <a:pt x="335" y="266"/>
                    <a:pt x="335" y="266"/>
                  </a:cubicBezTo>
                  <a:cubicBezTo>
                    <a:pt x="335" y="266"/>
                    <a:pt x="337" y="266"/>
                    <a:pt x="336" y="265"/>
                  </a:cubicBezTo>
                  <a:cubicBezTo>
                    <a:pt x="335" y="265"/>
                    <a:pt x="335" y="265"/>
                    <a:pt x="334" y="265"/>
                  </a:cubicBezTo>
                  <a:cubicBezTo>
                    <a:pt x="333" y="265"/>
                    <a:pt x="336" y="262"/>
                    <a:pt x="336" y="262"/>
                  </a:cubicBezTo>
                  <a:cubicBezTo>
                    <a:pt x="336" y="262"/>
                    <a:pt x="338" y="260"/>
                    <a:pt x="337" y="259"/>
                  </a:cubicBezTo>
                  <a:cubicBezTo>
                    <a:pt x="337" y="258"/>
                    <a:pt x="336" y="257"/>
                    <a:pt x="336" y="257"/>
                  </a:cubicBezTo>
                  <a:cubicBezTo>
                    <a:pt x="333" y="259"/>
                    <a:pt x="333" y="259"/>
                    <a:pt x="333" y="259"/>
                  </a:cubicBezTo>
                  <a:cubicBezTo>
                    <a:pt x="333" y="259"/>
                    <a:pt x="330" y="259"/>
                    <a:pt x="330" y="259"/>
                  </a:cubicBezTo>
                  <a:cubicBezTo>
                    <a:pt x="329" y="259"/>
                    <a:pt x="329" y="257"/>
                    <a:pt x="329" y="257"/>
                  </a:cubicBezTo>
                  <a:cubicBezTo>
                    <a:pt x="329" y="257"/>
                    <a:pt x="326" y="257"/>
                    <a:pt x="326" y="257"/>
                  </a:cubicBezTo>
                  <a:cubicBezTo>
                    <a:pt x="325" y="257"/>
                    <a:pt x="324" y="256"/>
                    <a:pt x="324" y="256"/>
                  </a:cubicBezTo>
                  <a:cubicBezTo>
                    <a:pt x="324" y="256"/>
                    <a:pt x="324" y="255"/>
                    <a:pt x="325" y="255"/>
                  </a:cubicBezTo>
                  <a:cubicBezTo>
                    <a:pt x="325" y="255"/>
                    <a:pt x="329" y="255"/>
                    <a:pt x="330" y="256"/>
                  </a:cubicBezTo>
                  <a:cubicBezTo>
                    <a:pt x="330" y="257"/>
                    <a:pt x="332" y="258"/>
                    <a:pt x="332" y="258"/>
                  </a:cubicBezTo>
                  <a:cubicBezTo>
                    <a:pt x="332" y="258"/>
                    <a:pt x="334" y="257"/>
                    <a:pt x="335" y="256"/>
                  </a:cubicBezTo>
                  <a:cubicBezTo>
                    <a:pt x="335" y="255"/>
                    <a:pt x="336" y="254"/>
                    <a:pt x="337" y="254"/>
                  </a:cubicBezTo>
                  <a:cubicBezTo>
                    <a:pt x="338" y="254"/>
                    <a:pt x="340" y="254"/>
                    <a:pt x="340" y="254"/>
                  </a:cubicBezTo>
                  <a:cubicBezTo>
                    <a:pt x="340" y="254"/>
                    <a:pt x="341" y="251"/>
                    <a:pt x="341" y="250"/>
                  </a:cubicBezTo>
                  <a:cubicBezTo>
                    <a:pt x="342" y="250"/>
                    <a:pt x="342" y="249"/>
                    <a:pt x="343" y="249"/>
                  </a:cubicBezTo>
                  <a:cubicBezTo>
                    <a:pt x="344" y="249"/>
                    <a:pt x="344" y="246"/>
                    <a:pt x="343" y="246"/>
                  </a:cubicBezTo>
                  <a:cubicBezTo>
                    <a:pt x="342" y="246"/>
                    <a:pt x="340" y="245"/>
                    <a:pt x="340" y="244"/>
                  </a:cubicBezTo>
                  <a:cubicBezTo>
                    <a:pt x="340" y="243"/>
                    <a:pt x="339" y="243"/>
                    <a:pt x="338" y="243"/>
                  </a:cubicBezTo>
                  <a:cubicBezTo>
                    <a:pt x="338" y="243"/>
                    <a:pt x="331" y="244"/>
                    <a:pt x="331" y="244"/>
                  </a:cubicBezTo>
                  <a:cubicBezTo>
                    <a:pt x="331" y="244"/>
                    <a:pt x="329" y="243"/>
                    <a:pt x="328" y="243"/>
                  </a:cubicBezTo>
                  <a:cubicBezTo>
                    <a:pt x="327" y="243"/>
                    <a:pt x="322" y="245"/>
                    <a:pt x="320" y="246"/>
                  </a:cubicBezTo>
                  <a:cubicBezTo>
                    <a:pt x="319" y="247"/>
                    <a:pt x="318" y="247"/>
                    <a:pt x="317" y="247"/>
                  </a:cubicBezTo>
                  <a:cubicBezTo>
                    <a:pt x="316" y="248"/>
                    <a:pt x="312" y="249"/>
                    <a:pt x="311" y="249"/>
                  </a:cubicBezTo>
                  <a:cubicBezTo>
                    <a:pt x="310" y="249"/>
                    <a:pt x="308" y="251"/>
                    <a:pt x="308" y="251"/>
                  </a:cubicBezTo>
                  <a:cubicBezTo>
                    <a:pt x="307" y="252"/>
                    <a:pt x="307" y="252"/>
                    <a:pt x="307" y="252"/>
                  </a:cubicBezTo>
                  <a:cubicBezTo>
                    <a:pt x="307" y="252"/>
                    <a:pt x="306" y="253"/>
                    <a:pt x="305" y="254"/>
                  </a:cubicBezTo>
                  <a:cubicBezTo>
                    <a:pt x="305" y="254"/>
                    <a:pt x="303" y="256"/>
                    <a:pt x="303" y="256"/>
                  </a:cubicBezTo>
                  <a:cubicBezTo>
                    <a:pt x="301" y="257"/>
                    <a:pt x="301" y="257"/>
                    <a:pt x="301" y="257"/>
                  </a:cubicBezTo>
                  <a:cubicBezTo>
                    <a:pt x="299" y="258"/>
                    <a:pt x="299" y="258"/>
                    <a:pt x="299" y="258"/>
                  </a:cubicBezTo>
                  <a:cubicBezTo>
                    <a:pt x="299" y="258"/>
                    <a:pt x="298" y="259"/>
                    <a:pt x="298" y="259"/>
                  </a:cubicBezTo>
                  <a:cubicBezTo>
                    <a:pt x="297" y="259"/>
                    <a:pt x="296" y="260"/>
                    <a:pt x="295" y="260"/>
                  </a:cubicBezTo>
                  <a:cubicBezTo>
                    <a:pt x="294" y="260"/>
                    <a:pt x="294" y="261"/>
                    <a:pt x="294" y="261"/>
                  </a:cubicBezTo>
                  <a:cubicBezTo>
                    <a:pt x="294" y="261"/>
                    <a:pt x="293" y="262"/>
                    <a:pt x="292" y="262"/>
                  </a:cubicBezTo>
                  <a:cubicBezTo>
                    <a:pt x="291" y="263"/>
                    <a:pt x="291" y="264"/>
                    <a:pt x="290" y="264"/>
                  </a:cubicBezTo>
                  <a:cubicBezTo>
                    <a:pt x="290" y="265"/>
                    <a:pt x="290" y="265"/>
                    <a:pt x="289" y="266"/>
                  </a:cubicBezTo>
                  <a:cubicBezTo>
                    <a:pt x="288" y="266"/>
                    <a:pt x="287" y="266"/>
                    <a:pt x="287" y="266"/>
                  </a:cubicBezTo>
                  <a:cubicBezTo>
                    <a:pt x="287" y="264"/>
                    <a:pt x="287" y="264"/>
                    <a:pt x="287" y="264"/>
                  </a:cubicBezTo>
                  <a:cubicBezTo>
                    <a:pt x="288" y="263"/>
                    <a:pt x="288" y="263"/>
                    <a:pt x="288" y="263"/>
                  </a:cubicBezTo>
                  <a:cubicBezTo>
                    <a:pt x="288" y="263"/>
                    <a:pt x="289" y="263"/>
                    <a:pt x="289" y="262"/>
                  </a:cubicBezTo>
                  <a:cubicBezTo>
                    <a:pt x="290" y="262"/>
                    <a:pt x="291" y="261"/>
                    <a:pt x="291" y="261"/>
                  </a:cubicBezTo>
                  <a:cubicBezTo>
                    <a:pt x="294" y="259"/>
                    <a:pt x="294" y="259"/>
                    <a:pt x="294" y="259"/>
                  </a:cubicBezTo>
                  <a:cubicBezTo>
                    <a:pt x="296" y="258"/>
                    <a:pt x="296" y="258"/>
                    <a:pt x="296" y="258"/>
                  </a:cubicBezTo>
                  <a:cubicBezTo>
                    <a:pt x="296" y="258"/>
                    <a:pt x="297" y="257"/>
                    <a:pt x="298" y="256"/>
                  </a:cubicBezTo>
                  <a:cubicBezTo>
                    <a:pt x="299" y="255"/>
                    <a:pt x="300" y="254"/>
                    <a:pt x="300" y="254"/>
                  </a:cubicBezTo>
                  <a:cubicBezTo>
                    <a:pt x="300" y="254"/>
                    <a:pt x="300" y="254"/>
                    <a:pt x="302" y="253"/>
                  </a:cubicBezTo>
                  <a:cubicBezTo>
                    <a:pt x="303" y="252"/>
                    <a:pt x="304" y="252"/>
                    <a:pt x="304" y="252"/>
                  </a:cubicBezTo>
                  <a:cubicBezTo>
                    <a:pt x="305" y="251"/>
                    <a:pt x="305" y="250"/>
                    <a:pt x="306" y="250"/>
                  </a:cubicBezTo>
                  <a:cubicBezTo>
                    <a:pt x="308" y="249"/>
                    <a:pt x="308" y="249"/>
                    <a:pt x="308" y="248"/>
                  </a:cubicBezTo>
                  <a:cubicBezTo>
                    <a:pt x="309" y="248"/>
                    <a:pt x="309" y="248"/>
                    <a:pt x="310" y="247"/>
                  </a:cubicBezTo>
                  <a:cubicBezTo>
                    <a:pt x="311" y="246"/>
                    <a:pt x="310" y="246"/>
                    <a:pt x="312" y="245"/>
                  </a:cubicBezTo>
                  <a:cubicBezTo>
                    <a:pt x="314" y="245"/>
                    <a:pt x="314" y="244"/>
                    <a:pt x="315" y="244"/>
                  </a:cubicBezTo>
                  <a:cubicBezTo>
                    <a:pt x="316" y="244"/>
                    <a:pt x="319" y="243"/>
                    <a:pt x="319" y="243"/>
                  </a:cubicBezTo>
                  <a:cubicBezTo>
                    <a:pt x="319" y="243"/>
                    <a:pt x="322" y="240"/>
                    <a:pt x="322" y="239"/>
                  </a:cubicBezTo>
                  <a:cubicBezTo>
                    <a:pt x="322" y="238"/>
                    <a:pt x="324" y="237"/>
                    <a:pt x="324" y="237"/>
                  </a:cubicBezTo>
                  <a:cubicBezTo>
                    <a:pt x="327" y="236"/>
                    <a:pt x="327" y="236"/>
                    <a:pt x="327" y="236"/>
                  </a:cubicBezTo>
                  <a:cubicBezTo>
                    <a:pt x="327" y="236"/>
                    <a:pt x="326" y="236"/>
                    <a:pt x="328" y="235"/>
                  </a:cubicBezTo>
                  <a:cubicBezTo>
                    <a:pt x="329" y="234"/>
                    <a:pt x="331" y="234"/>
                    <a:pt x="332" y="234"/>
                  </a:cubicBezTo>
                  <a:cubicBezTo>
                    <a:pt x="334" y="234"/>
                    <a:pt x="336" y="234"/>
                    <a:pt x="338" y="234"/>
                  </a:cubicBezTo>
                  <a:cubicBezTo>
                    <a:pt x="340" y="234"/>
                    <a:pt x="340" y="234"/>
                    <a:pt x="343" y="234"/>
                  </a:cubicBezTo>
                  <a:cubicBezTo>
                    <a:pt x="345" y="234"/>
                    <a:pt x="346" y="233"/>
                    <a:pt x="347" y="234"/>
                  </a:cubicBezTo>
                  <a:cubicBezTo>
                    <a:pt x="348" y="234"/>
                    <a:pt x="348" y="235"/>
                    <a:pt x="351" y="234"/>
                  </a:cubicBezTo>
                  <a:cubicBezTo>
                    <a:pt x="354" y="233"/>
                    <a:pt x="354" y="232"/>
                    <a:pt x="355" y="233"/>
                  </a:cubicBezTo>
                  <a:cubicBezTo>
                    <a:pt x="357" y="233"/>
                    <a:pt x="360" y="233"/>
                    <a:pt x="360" y="233"/>
                  </a:cubicBezTo>
                  <a:cubicBezTo>
                    <a:pt x="361" y="234"/>
                    <a:pt x="364" y="234"/>
                    <a:pt x="364" y="234"/>
                  </a:cubicBezTo>
                  <a:cubicBezTo>
                    <a:pt x="365" y="234"/>
                    <a:pt x="367" y="234"/>
                    <a:pt x="367" y="234"/>
                  </a:cubicBezTo>
                  <a:cubicBezTo>
                    <a:pt x="367" y="234"/>
                    <a:pt x="370" y="235"/>
                    <a:pt x="372" y="235"/>
                  </a:cubicBezTo>
                  <a:cubicBezTo>
                    <a:pt x="373" y="234"/>
                    <a:pt x="371" y="235"/>
                    <a:pt x="376" y="234"/>
                  </a:cubicBezTo>
                  <a:cubicBezTo>
                    <a:pt x="382" y="234"/>
                    <a:pt x="382" y="234"/>
                    <a:pt x="383" y="233"/>
                  </a:cubicBezTo>
                  <a:cubicBezTo>
                    <a:pt x="383" y="232"/>
                    <a:pt x="383" y="230"/>
                    <a:pt x="385" y="231"/>
                  </a:cubicBezTo>
                  <a:cubicBezTo>
                    <a:pt x="387" y="231"/>
                    <a:pt x="389" y="229"/>
                    <a:pt x="390" y="228"/>
                  </a:cubicBezTo>
                  <a:cubicBezTo>
                    <a:pt x="391" y="227"/>
                    <a:pt x="392" y="225"/>
                    <a:pt x="392" y="224"/>
                  </a:cubicBezTo>
                  <a:cubicBezTo>
                    <a:pt x="392" y="224"/>
                    <a:pt x="392" y="224"/>
                    <a:pt x="393" y="223"/>
                  </a:cubicBezTo>
                  <a:cubicBezTo>
                    <a:pt x="394" y="223"/>
                    <a:pt x="394" y="223"/>
                    <a:pt x="395" y="223"/>
                  </a:cubicBezTo>
                  <a:cubicBezTo>
                    <a:pt x="396" y="223"/>
                    <a:pt x="397" y="223"/>
                    <a:pt x="398" y="223"/>
                  </a:cubicBezTo>
                  <a:cubicBezTo>
                    <a:pt x="399" y="223"/>
                    <a:pt x="400" y="223"/>
                    <a:pt x="401" y="223"/>
                  </a:cubicBezTo>
                  <a:cubicBezTo>
                    <a:pt x="402" y="222"/>
                    <a:pt x="403" y="221"/>
                    <a:pt x="404" y="221"/>
                  </a:cubicBezTo>
                  <a:cubicBezTo>
                    <a:pt x="405" y="221"/>
                    <a:pt x="405" y="221"/>
                    <a:pt x="406" y="221"/>
                  </a:cubicBezTo>
                  <a:cubicBezTo>
                    <a:pt x="406" y="222"/>
                    <a:pt x="408" y="221"/>
                    <a:pt x="408" y="221"/>
                  </a:cubicBezTo>
                  <a:cubicBezTo>
                    <a:pt x="409" y="221"/>
                    <a:pt x="410" y="219"/>
                    <a:pt x="410" y="219"/>
                  </a:cubicBezTo>
                  <a:cubicBezTo>
                    <a:pt x="411" y="219"/>
                    <a:pt x="413" y="220"/>
                    <a:pt x="414" y="220"/>
                  </a:cubicBezTo>
                  <a:cubicBezTo>
                    <a:pt x="414" y="219"/>
                    <a:pt x="416" y="217"/>
                    <a:pt x="417" y="217"/>
                  </a:cubicBezTo>
                  <a:cubicBezTo>
                    <a:pt x="418" y="216"/>
                    <a:pt x="419" y="213"/>
                    <a:pt x="419" y="213"/>
                  </a:cubicBezTo>
                  <a:cubicBezTo>
                    <a:pt x="416" y="211"/>
                    <a:pt x="416" y="211"/>
                    <a:pt x="416" y="211"/>
                  </a:cubicBezTo>
                  <a:cubicBezTo>
                    <a:pt x="416" y="211"/>
                    <a:pt x="413" y="211"/>
                    <a:pt x="415" y="210"/>
                  </a:cubicBezTo>
                  <a:cubicBezTo>
                    <a:pt x="416" y="209"/>
                    <a:pt x="417" y="209"/>
                    <a:pt x="418" y="208"/>
                  </a:cubicBezTo>
                  <a:cubicBezTo>
                    <a:pt x="419" y="207"/>
                    <a:pt x="419" y="204"/>
                    <a:pt x="419" y="204"/>
                  </a:cubicBezTo>
                  <a:cubicBezTo>
                    <a:pt x="418" y="201"/>
                    <a:pt x="418" y="201"/>
                    <a:pt x="418" y="201"/>
                  </a:cubicBezTo>
                  <a:cubicBezTo>
                    <a:pt x="418" y="201"/>
                    <a:pt x="419" y="199"/>
                    <a:pt x="418" y="199"/>
                  </a:cubicBezTo>
                  <a:cubicBezTo>
                    <a:pt x="417" y="198"/>
                    <a:pt x="414" y="198"/>
                    <a:pt x="413" y="198"/>
                  </a:cubicBezTo>
                  <a:cubicBezTo>
                    <a:pt x="413" y="198"/>
                    <a:pt x="413" y="198"/>
                    <a:pt x="412" y="197"/>
                  </a:cubicBezTo>
                  <a:cubicBezTo>
                    <a:pt x="412" y="197"/>
                    <a:pt x="410" y="197"/>
                    <a:pt x="410" y="198"/>
                  </a:cubicBezTo>
                  <a:cubicBezTo>
                    <a:pt x="410" y="199"/>
                    <a:pt x="409" y="200"/>
                    <a:pt x="408" y="200"/>
                  </a:cubicBezTo>
                  <a:cubicBezTo>
                    <a:pt x="407" y="201"/>
                    <a:pt x="407" y="202"/>
                    <a:pt x="407" y="201"/>
                  </a:cubicBezTo>
                  <a:cubicBezTo>
                    <a:pt x="406" y="200"/>
                    <a:pt x="407" y="200"/>
                    <a:pt x="407" y="199"/>
                  </a:cubicBezTo>
                  <a:cubicBezTo>
                    <a:pt x="408" y="198"/>
                    <a:pt x="409" y="197"/>
                    <a:pt x="409" y="197"/>
                  </a:cubicBezTo>
                  <a:cubicBezTo>
                    <a:pt x="408" y="196"/>
                    <a:pt x="408" y="195"/>
                    <a:pt x="408" y="195"/>
                  </a:cubicBezTo>
                  <a:cubicBezTo>
                    <a:pt x="405" y="195"/>
                    <a:pt x="405" y="195"/>
                    <a:pt x="405" y="195"/>
                  </a:cubicBezTo>
                  <a:cubicBezTo>
                    <a:pt x="405" y="195"/>
                    <a:pt x="405" y="194"/>
                    <a:pt x="404" y="194"/>
                  </a:cubicBezTo>
                  <a:cubicBezTo>
                    <a:pt x="403" y="194"/>
                    <a:pt x="401" y="194"/>
                    <a:pt x="400" y="195"/>
                  </a:cubicBezTo>
                  <a:cubicBezTo>
                    <a:pt x="400" y="196"/>
                    <a:pt x="399" y="197"/>
                    <a:pt x="399" y="196"/>
                  </a:cubicBezTo>
                  <a:cubicBezTo>
                    <a:pt x="398" y="196"/>
                    <a:pt x="397" y="195"/>
                    <a:pt x="397" y="195"/>
                  </a:cubicBezTo>
                  <a:cubicBezTo>
                    <a:pt x="397" y="195"/>
                    <a:pt x="395" y="196"/>
                    <a:pt x="395" y="197"/>
                  </a:cubicBezTo>
                  <a:cubicBezTo>
                    <a:pt x="394" y="197"/>
                    <a:pt x="392" y="198"/>
                    <a:pt x="392" y="198"/>
                  </a:cubicBezTo>
                  <a:cubicBezTo>
                    <a:pt x="391" y="199"/>
                    <a:pt x="390" y="199"/>
                    <a:pt x="389" y="200"/>
                  </a:cubicBezTo>
                  <a:cubicBezTo>
                    <a:pt x="388" y="200"/>
                    <a:pt x="388" y="200"/>
                    <a:pt x="387" y="200"/>
                  </a:cubicBezTo>
                  <a:cubicBezTo>
                    <a:pt x="387" y="200"/>
                    <a:pt x="387" y="199"/>
                    <a:pt x="387" y="199"/>
                  </a:cubicBezTo>
                  <a:cubicBezTo>
                    <a:pt x="387" y="199"/>
                    <a:pt x="387" y="198"/>
                    <a:pt x="387" y="199"/>
                  </a:cubicBezTo>
                  <a:cubicBezTo>
                    <a:pt x="387" y="199"/>
                    <a:pt x="388" y="199"/>
                    <a:pt x="389" y="198"/>
                  </a:cubicBezTo>
                  <a:cubicBezTo>
                    <a:pt x="389" y="198"/>
                    <a:pt x="390" y="198"/>
                    <a:pt x="390" y="198"/>
                  </a:cubicBezTo>
                  <a:cubicBezTo>
                    <a:pt x="391" y="197"/>
                    <a:pt x="392" y="196"/>
                    <a:pt x="392" y="196"/>
                  </a:cubicBezTo>
                  <a:cubicBezTo>
                    <a:pt x="394" y="195"/>
                    <a:pt x="394" y="195"/>
                    <a:pt x="394" y="195"/>
                  </a:cubicBezTo>
                  <a:cubicBezTo>
                    <a:pt x="396" y="194"/>
                    <a:pt x="396" y="194"/>
                    <a:pt x="396" y="194"/>
                  </a:cubicBezTo>
                  <a:cubicBezTo>
                    <a:pt x="396" y="194"/>
                    <a:pt x="398" y="193"/>
                    <a:pt x="399" y="193"/>
                  </a:cubicBezTo>
                  <a:cubicBezTo>
                    <a:pt x="399" y="193"/>
                    <a:pt x="400" y="193"/>
                    <a:pt x="401" y="193"/>
                  </a:cubicBezTo>
                  <a:cubicBezTo>
                    <a:pt x="402" y="193"/>
                    <a:pt x="402" y="192"/>
                    <a:pt x="403" y="192"/>
                  </a:cubicBezTo>
                  <a:cubicBezTo>
                    <a:pt x="404" y="192"/>
                    <a:pt x="404" y="193"/>
                    <a:pt x="405" y="192"/>
                  </a:cubicBezTo>
                  <a:cubicBezTo>
                    <a:pt x="406" y="192"/>
                    <a:pt x="406" y="191"/>
                    <a:pt x="407" y="191"/>
                  </a:cubicBezTo>
                  <a:cubicBezTo>
                    <a:pt x="407" y="191"/>
                    <a:pt x="408" y="191"/>
                    <a:pt x="408" y="190"/>
                  </a:cubicBezTo>
                  <a:cubicBezTo>
                    <a:pt x="408" y="190"/>
                    <a:pt x="408" y="189"/>
                    <a:pt x="407" y="189"/>
                  </a:cubicBezTo>
                  <a:cubicBezTo>
                    <a:pt x="407" y="189"/>
                    <a:pt x="406" y="189"/>
                    <a:pt x="405" y="189"/>
                  </a:cubicBezTo>
                  <a:cubicBezTo>
                    <a:pt x="404" y="189"/>
                    <a:pt x="403" y="190"/>
                    <a:pt x="403" y="189"/>
                  </a:cubicBezTo>
                  <a:cubicBezTo>
                    <a:pt x="403" y="188"/>
                    <a:pt x="402" y="188"/>
                    <a:pt x="402" y="188"/>
                  </a:cubicBezTo>
                  <a:cubicBezTo>
                    <a:pt x="401" y="188"/>
                    <a:pt x="401" y="187"/>
                    <a:pt x="400" y="187"/>
                  </a:cubicBezTo>
                  <a:cubicBezTo>
                    <a:pt x="399" y="187"/>
                    <a:pt x="399" y="188"/>
                    <a:pt x="398" y="187"/>
                  </a:cubicBezTo>
                  <a:cubicBezTo>
                    <a:pt x="398" y="187"/>
                    <a:pt x="397" y="187"/>
                    <a:pt x="397" y="186"/>
                  </a:cubicBezTo>
                  <a:cubicBezTo>
                    <a:pt x="396" y="186"/>
                    <a:pt x="396" y="185"/>
                    <a:pt x="396" y="185"/>
                  </a:cubicBezTo>
                  <a:cubicBezTo>
                    <a:pt x="395" y="185"/>
                    <a:pt x="395" y="184"/>
                    <a:pt x="394" y="185"/>
                  </a:cubicBezTo>
                  <a:cubicBezTo>
                    <a:pt x="392" y="185"/>
                    <a:pt x="392" y="186"/>
                    <a:pt x="391" y="185"/>
                  </a:cubicBezTo>
                  <a:cubicBezTo>
                    <a:pt x="391" y="185"/>
                    <a:pt x="392" y="184"/>
                    <a:pt x="391" y="183"/>
                  </a:cubicBezTo>
                  <a:cubicBezTo>
                    <a:pt x="390" y="183"/>
                    <a:pt x="389" y="183"/>
                    <a:pt x="389" y="184"/>
                  </a:cubicBezTo>
                  <a:cubicBezTo>
                    <a:pt x="388" y="184"/>
                    <a:pt x="387" y="184"/>
                    <a:pt x="386" y="184"/>
                  </a:cubicBezTo>
                  <a:cubicBezTo>
                    <a:pt x="385" y="184"/>
                    <a:pt x="385" y="184"/>
                    <a:pt x="385" y="184"/>
                  </a:cubicBezTo>
                  <a:cubicBezTo>
                    <a:pt x="385" y="184"/>
                    <a:pt x="385" y="182"/>
                    <a:pt x="385" y="182"/>
                  </a:cubicBezTo>
                  <a:cubicBezTo>
                    <a:pt x="385" y="181"/>
                    <a:pt x="386" y="181"/>
                    <a:pt x="385" y="180"/>
                  </a:cubicBezTo>
                  <a:cubicBezTo>
                    <a:pt x="384" y="180"/>
                    <a:pt x="384" y="179"/>
                    <a:pt x="383" y="179"/>
                  </a:cubicBezTo>
                  <a:cubicBezTo>
                    <a:pt x="383" y="178"/>
                    <a:pt x="382" y="178"/>
                    <a:pt x="381" y="177"/>
                  </a:cubicBezTo>
                  <a:cubicBezTo>
                    <a:pt x="379" y="176"/>
                    <a:pt x="379" y="176"/>
                    <a:pt x="378" y="175"/>
                  </a:cubicBezTo>
                  <a:cubicBezTo>
                    <a:pt x="377" y="174"/>
                    <a:pt x="377" y="173"/>
                    <a:pt x="377" y="173"/>
                  </a:cubicBezTo>
                  <a:cubicBezTo>
                    <a:pt x="378" y="170"/>
                    <a:pt x="378" y="170"/>
                    <a:pt x="378" y="170"/>
                  </a:cubicBezTo>
                  <a:cubicBezTo>
                    <a:pt x="379" y="168"/>
                    <a:pt x="379" y="168"/>
                    <a:pt x="379" y="168"/>
                  </a:cubicBezTo>
                  <a:cubicBezTo>
                    <a:pt x="379" y="168"/>
                    <a:pt x="382" y="167"/>
                    <a:pt x="382" y="166"/>
                  </a:cubicBezTo>
                  <a:cubicBezTo>
                    <a:pt x="383" y="165"/>
                    <a:pt x="383" y="165"/>
                    <a:pt x="382" y="164"/>
                  </a:cubicBezTo>
                  <a:cubicBezTo>
                    <a:pt x="381" y="163"/>
                    <a:pt x="381" y="164"/>
                    <a:pt x="380" y="163"/>
                  </a:cubicBezTo>
                  <a:cubicBezTo>
                    <a:pt x="379" y="162"/>
                    <a:pt x="379" y="161"/>
                    <a:pt x="379" y="161"/>
                  </a:cubicBezTo>
                  <a:cubicBezTo>
                    <a:pt x="379" y="161"/>
                    <a:pt x="377" y="161"/>
                    <a:pt x="377" y="161"/>
                  </a:cubicBezTo>
                  <a:cubicBezTo>
                    <a:pt x="377" y="161"/>
                    <a:pt x="377" y="160"/>
                    <a:pt x="377" y="160"/>
                  </a:cubicBezTo>
                  <a:cubicBezTo>
                    <a:pt x="378" y="160"/>
                    <a:pt x="380" y="160"/>
                    <a:pt x="379" y="159"/>
                  </a:cubicBezTo>
                  <a:cubicBezTo>
                    <a:pt x="379" y="158"/>
                    <a:pt x="379" y="158"/>
                    <a:pt x="379" y="157"/>
                  </a:cubicBezTo>
                  <a:cubicBezTo>
                    <a:pt x="379" y="157"/>
                    <a:pt x="378" y="157"/>
                    <a:pt x="377" y="156"/>
                  </a:cubicBezTo>
                  <a:cubicBezTo>
                    <a:pt x="377" y="156"/>
                    <a:pt x="377" y="155"/>
                    <a:pt x="376" y="154"/>
                  </a:cubicBezTo>
                  <a:cubicBezTo>
                    <a:pt x="376" y="154"/>
                    <a:pt x="376" y="153"/>
                    <a:pt x="376" y="152"/>
                  </a:cubicBezTo>
                  <a:cubicBezTo>
                    <a:pt x="376" y="151"/>
                    <a:pt x="376" y="150"/>
                    <a:pt x="375" y="150"/>
                  </a:cubicBezTo>
                  <a:cubicBezTo>
                    <a:pt x="375" y="150"/>
                    <a:pt x="374" y="149"/>
                    <a:pt x="374" y="148"/>
                  </a:cubicBezTo>
                  <a:cubicBezTo>
                    <a:pt x="374" y="147"/>
                    <a:pt x="374" y="145"/>
                    <a:pt x="374" y="145"/>
                  </a:cubicBezTo>
                  <a:cubicBezTo>
                    <a:pt x="372" y="144"/>
                    <a:pt x="372" y="144"/>
                    <a:pt x="372" y="144"/>
                  </a:cubicBezTo>
                  <a:cubicBezTo>
                    <a:pt x="372" y="141"/>
                    <a:pt x="372" y="141"/>
                    <a:pt x="372" y="141"/>
                  </a:cubicBezTo>
                  <a:cubicBezTo>
                    <a:pt x="372" y="141"/>
                    <a:pt x="371" y="140"/>
                    <a:pt x="371" y="140"/>
                  </a:cubicBezTo>
                  <a:cubicBezTo>
                    <a:pt x="370" y="139"/>
                    <a:pt x="370" y="139"/>
                    <a:pt x="370" y="138"/>
                  </a:cubicBezTo>
                  <a:cubicBezTo>
                    <a:pt x="370" y="137"/>
                    <a:pt x="369" y="136"/>
                    <a:pt x="369" y="136"/>
                  </a:cubicBezTo>
                  <a:cubicBezTo>
                    <a:pt x="369" y="134"/>
                    <a:pt x="369" y="134"/>
                    <a:pt x="369" y="134"/>
                  </a:cubicBezTo>
                  <a:cubicBezTo>
                    <a:pt x="369" y="134"/>
                    <a:pt x="368" y="133"/>
                    <a:pt x="368" y="132"/>
                  </a:cubicBezTo>
                  <a:cubicBezTo>
                    <a:pt x="367" y="132"/>
                    <a:pt x="365" y="134"/>
                    <a:pt x="365" y="135"/>
                  </a:cubicBezTo>
                  <a:cubicBezTo>
                    <a:pt x="365" y="135"/>
                    <a:pt x="364" y="137"/>
                    <a:pt x="364" y="137"/>
                  </a:cubicBezTo>
                  <a:cubicBezTo>
                    <a:pt x="364" y="137"/>
                    <a:pt x="361" y="139"/>
                    <a:pt x="361" y="139"/>
                  </a:cubicBezTo>
                  <a:cubicBezTo>
                    <a:pt x="360" y="139"/>
                    <a:pt x="360" y="140"/>
                    <a:pt x="361" y="141"/>
                  </a:cubicBezTo>
                  <a:cubicBezTo>
                    <a:pt x="361" y="142"/>
                    <a:pt x="360" y="143"/>
                    <a:pt x="360" y="143"/>
                  </a:cubicBezTo>
                  <a:cubicBezTo>
                    <a:pt x="359" y="143"/>
                    <a:pt x="357" y="144"/>
                    <a:pt x="357" y="145"/>
                  </a:cubicBezTo>
                  <a:cubicBezTo>
                    <a:pt x="357" y="145"/>
                    <a:pt x="356" y="146"/>
                    <a:pt x="355" y="147"/>
                  </a:cubicBezTo>
                  <a:cubicBezTo>
                    <a:pt x="355" y="148"/>
                    <a:pt x="353" y="148"/>
                    <a:pt x="353" y="149"/>
                  </a:cubicBezTo>
                  <a:cubicBezTo>
                    <a:pt x="353" y="150"/>
                    <a:pt x="353" y="151"/>
                    <a:pt x="352" y="151"/>
                  </a:cubicBezTo>
                  <a:cubicBezTo>
                    <a:pt x="351" y="151"/>
                    <a:pt x="351" y="149"/>
                    <a:pt x="350" y="149"/>
                  </a:cubicBezTo>
                  <a:cubicBezTo>
                    <a:pt x="350" y="150"/>
                    <a:pt x="349" y="150"/>
                    <a:pt x="348" y="151"/>
                  </a:cubicBezTo>
                  <a:cubicBezTo>
                    <a:pt x="347" y="152"/>
                    <a:pt x="346" y="153"/>
                    <a:pt x="346" y="153"/>
                  </a:cubicBezTo>
                  <a:cubicBezTo>
                    <a:pt x="345" y="153"/>
                    <a:pt x="344" y="153"/>
                    <a:pt x="343" y="153"/>
                  </a:cubicBezTo>
                  <a:cubicBezTo>
                    <a:pt x="342" y="153"/>
                    <a:pt x="342" y="154"/>
                    <a:pt x="342" y="154"/>
                  </a:cubicBezTo>
                  <a:cubicBezTo>
                    <a:pt x="340" y="155"/>
                    <a:pt x="340" y="155"/>
                    <a:pt x="340" y="155"/>
                  </a:cubicBezTo>
                  <a:cubicBezTo>
                    <a:pt x="340" y="155"/>
                    <a:pt x="340" y="153"/>
                    <a:pt x="340" y="152"/>
                  </a:cubicBezTo>
                  <a:cubicBezTo>
                    <a:pt x="339" y="152"/>
                    <a:pt x="339" y="151"/>
                    <a:pt x="339" y="151"/>
                  </a:cubicBezTo>
                  <a:cubicBezTo>
                    <a:pt x="338" y="151"/>
                    <a:pt x="337" y="151"/>
                    <a:pt x="337" y="150"/>
                  </a:cubicBezTo>
                  <a:cubicBezTo>
                    <a:pt x="337" y="149"/>
                    <a:pt x="337" y="148"/>
                    <a:pt x="337" y="148"/>
                  </a:cubicBezTo>
                  <a:cubicBezTo>
                    <a:pt x="336" y="147"/>
                    <a:pt x="334" y="147"/>
                    <a:pt x="334" y="147"/>
                  </a:cubicBezTo>
                  <a:cubicBezTo>
                    <a:pt x="332" y="147"/>
                    <a:pt x="332" y="147"/>
                    <a:pt x="332" y="147"/>
                  </a:cubicBezTo>
                  <a:cubicBezTo>
                    <a:pt x="332" y="147"/>
                    <a:pt x="331" y="146"/>
                    <a:pt x="331" y="147"/>
                  </a:cubicBezTo>
                  <a:cubicBezTo>
                    <a:pt x="330" y="147"/>
                    <a:pt x="329" y="148"/>
                    <a:pt x="329" y="148"/>
                  </a:cubicBezTo>
                  <a:cubicBezTo>
                    <a:pt x="329" y="148"/>
                    <a:pt x="328" y="149"/>
                    <a:pt x="327" y="149"/>
                  </a:cubicBezTo>
                  <a:cubicBezTo>
                    <a:pt x="327" y="149"/>
                    <a:pt x="326" y="147"/>
                    <a:pt x="326" y="147"/>
                  </a:cubicBezTo>
                  <a:cubicBezTo>
                    <a:pt x="326" y="147"/>
                    <a:pt x="327" y="146"/>
                    <a:pt x="327" y="146"/>
                  </a:cubicBezTo>
                  <a:cubicBezTo>
                    <a:pt x="328" y="146"/>
                    <a:pt x="330" y="145"/>
                    <a:pt x="330" y="145"/>
                  </a:cubicBezTo>
                  <a:cubicBezTo>
                    <a:pt x="331" y="145"/>
                    <a:pt x="331" y="145"/>
                    <a:pt x="331" y="145"/>
                  </a:cubicBezTo>
                  <a:cubicBezTo>
                    <a:pt x="331" y="145"/>
                    <a:pt x="331" y="144"/>
                    <a:pt x="331" y="144"/>
                  </a:cubicBezTo>
                  <a:cubicBezTo>
                    <a:pt x="331" y="143"/>
                    <a:pt x="331" y="142"/>
                    <a:pt x="331" y="142"/>
                  </a:cubicBezTo>
                  <a:cubicBezTo>
                    <a:pt x="331" y="142"/>
                    <a:pt x="331" y="141"/>
                    <a:pt x="331" y="141"/>
                  </a:cubicBezTo>
                  <a:cubicBezTo>
                    <a:pt x="331" y="141"/>
                    <a:pt x="331" y="140"/>
                    <a:pt x="332" y="139"/>
                  </a:cubicBezTo>
                  <a:cubicBezTo>
                    <a:pt x="334" y="139"/>
                    <a:pt x="332" y="136"/>
                    <a:pt x="333" y="136"/>
                  </a:cubicBezTo>
                  <a:cubicBezTo>
                    <a:pt x="334" y="135"/>
                    <a:pt x="334" y="135"/>
                    <a:pt x="334" y="134"/>
                  </a:cubicBezTo>
                  <a:cubicBezTo>
                    <a:pt x="335" y="134"/>
                    <a:pt x="334" y="132"/>
                    <a:pt x="334" y="132"/>
                  </a:cubicBezTo>
                  <a:cubicBezTo>
                    <a:pt x="335" y="131"/>
                    <a:pt x="336" y="130"/>
                    <a:pt x="336" y="130"/>
                  </a:cubicBezTo>
                  <a:cubicBezTo>
                    <a:pt x="336" y="130"/>
                    <a:pt x="335" y="129"/>
                    <a:pt x="336" y="129"/>
                  </a:cubicBezTo>
                  <a:cubicBezTo>
                    <a:pt x="337" y="129"/>
                    <a:pt x="338" y="128"/>
                    <a:pt x="338" y="128"/>
                  </a:cubicBezTo>
                  <a:cubicBezTo>
                    <a:pt x="338" y="127"/>
                    <a:pt x="338" y="126"/>
                    <a:pt x="338" y="126"/>
                  </a:cubicBezTo>
                  <a:cubicBezTo>
                    <a:pt x="338" y="125"/>
                    <a:pt x="337" y="124"/>
                    <a:pt x="336" y="125"/>
                  </a:cubicBezTo>
                  <a:cubicBezTo>
                    <a:pt x="336" y="125"/>
                    <a:pt x="336" y="126"/>
                    <a:pt x="335" y="126"/>
                  </a:cubicBezTo>
                  <a:cubicBezTo>
                    <a:pt x="335" y="127"/>
                    <a:pt x="334" y="127"/>
                    <a:pt x="334" y="126"/>
                  </a:cubicBezTo>
                  <a:cubicBezTo>
                    <a:pt x="333" y="126"/>
                    <a:pt x="332" y="125"/>
                    <a:pt x="331" y="125"/>
                  </a:cubicBezTo>
                  <a:cubicBezTo>
                    <a:pt x="331" y="124"/>
                    <a:pt x="331" y="124"/>
                    <a:pt x="329" y="124"/>
                  </a:cubicBezTo>
                  <a:cubicBezTo>
                    <a:pt x="327" y="124"/>
                    <a:pt x="327" y="125"/>
                    <a:pt x="326" y="124"/>
                  </a:cubicBezTo>
                  <a:cubicBezTo>
                    <a:pt x="325" y="123"/>
                    <a:pt x="324" y="123"/>
                    <a:pt x="324" y="123"/>
                  </a:cubicBezTo>
                  <a:cubicBezTo>
                    <a:pt x="324" y="123"/>
                    <a:pt x="325" y="121"/>
                    <a:pt x="325" y="121"/>
                  </a:cubicBezTo>
                  <a:cubicBezTo>
                    <a:pt x="325" y="120"/>
                    <a:pt x="326" y="120"/>
                    <a:pt x="325" y="119"/>
                  </a:cubicBezTo>
                  <a:cubicBezTo>
                    <a:pt x="324" y="119"/>
                    <a:pt x="322" y="119"/>
                    <a:pt x="322" y="119"/>
                  </a:cubicBezTo>
                  <a:cubicBezTo>
                    <a:pt x="322" y="119"/>
                    <a:pt x="323" y="117"/>
                    <a:pt x="322" y="116"/>
                  </a:cubicBezTo>
                  <a:cubicBezTo>
                    <a:pt x="321" y="116"/>
                    <a:pt x="320" y="115"/>
                    <a:pt x="320" y="115"/>
                  </a:cubicBezTo>
                  <a:cubicBezTo>
                    <a:pt x="319" y="114"/>
                    <a:pt x="319" y="113"/>
                    <a:pt x="319" y="113"/>
                  </a:cubicBezTo>
                  <a:cubicBezTo>
                    <a:pt x="319" y="112"/>
                    <a:pt x="317" y="111"/>
                    <a:pt x="317" y="111"/>
                  </a:cubicBezTo>
                  <a:cubicBezTo>
                    <a:pt x="315" y="112"/>
                    <a:pt x="315" y="112"/>
                    <a:pt x="315" y="112"/>
                  </a:cubicBezTo>
                  <a:cubicBezTo>
                    <a:pt x="315" y="112"/>
                    <a:pt x="313" y="113"/>
                    <a:pt x="311" y="113"/>
                  </a:cubicBezTo>
                  <a:cubicBezTo>
                    <a:pt x="310" y="113"/>
                    <a:pt x="308" y="115"/>
                    <a:pt x="307" y="114"/>
                  </a:cubicBezTo>
                  <a:cubicBezTo>
                    <a:pt x="305" y="113"/>
                    <a:pt x="304" y="115"/>
                    <a:pt x="303" y="114"/>
                  </a:cubicBezTo>
                  <a:cubicBezTo>
                    <a:pt x="302" y="113"/>
                    <a:pt x="300" y="113"/>
                    <a:pt x="300" y="113"/>
                  </a:cubicBezTo>
                  <a:cubicBezTo>
                    <a:pt x="299" y="112"/>
                    <a:pt x="298" y="112"/>
                    <a:pt x="297" y="112"/>
                  </a:cubicBezTo>
                  <a:cubicBezTo>
                    <a:pt x="297" y="111"/>
                    <a:pt x="295" y="110"/>
                    <a:pt x="295" y="110"/>
                  </a:cubicBezTo>
                  <a:cubicBezTo>
                    <a:pt x="294" y="111"/>
                    <a:pt x="293" y="111"/>
                    <a:pt x="292" y="111"/>
                  </a:cubicBezTo>
                  <a:cubicBezTo>
                    <a:pt x="292" y="111"/>
                    <a:pt x="291" y="112"/>
                    <a:pt x="291" y="113"/>
                  </a:cubicBezTo>
                  <a:cubicBezTo>
                    <a:pt x="290" y="113"/>
                    <a:pt x="290" y="113"/>
                    <a:pt x="289" y="113"/>
                  </a:cubicBezTo>
                  <a:cubicBezTo>
                    <a:pt x="288" y="114"/>
                    <a:pt x="288" y="114"/>
                    <a:pt x="288" y="115"/>
                  </a:cubicBezTo>
                  <a:cubicBezTo>
                    <a:pt x="287" y="115"/>
                    <a:pt x="288" y="116"/>
                    <a:pt x="288" y="117"/>
                  </a:cubicBezTo>
                  <a:cubicBezTo>
                    <a:pt x="288" y="118"/>
                    <a:pt x="288" y="119"/>
                    <a:pt x="288" y="119"/>
                  </a:cubicBezTo>
                  <a:cubicBezTo>
                    <a:pt x="289" y="120"/>
                    <a:pt x="288" y="121"/>
                    <a:pt x="288" y="121"/>
                  </a:cubicBezTo>
                  <a:cubicBezTo>
                    <a:pt x="288" y="121"/>
                    <a:pt x="288" y="122"/>
                    <a:pt x="287" y="122"/>
                  </a:cubicBezTo>
                  <a:cubicBezTo>
                    <a:pt x="287" y="122"/>
                    <a:pt x="286" y="123"/>
                    <a:pt x="286" y="124"/>
                  </a:cubicBezTo>
                  <a:cubicBezTo>
                    <a:pt x="285" y="125"/>
                    <a:pt x="284" y="125"/>
                    <a:pt x="284" y="126"/>
                  </a:cubicBezTo>
                  <a:cubicBezTo>
                    <a:pt x="284" y="126"/>
                    <a:pt x="283" y="127"/>
                    <a:pt x="283" y="127"/>
                  </a:cubicBezTo>
                  <a:cubicBezTo>
                    <a:pt x="282" y="128"/>
                    <a:pt x="282" y="129"/>
                    <a:pt x="282" y="130"/>
                  </a:cubicBezTo>
                  <a:cubicBezTo>
                    <a:pt x="282" y="130"/>
                    <a:pt x="282" y="131"/>
                    <a:pt x="282" y="132"/>
                  </a:cubicBezTo>
                  <a:cubicBezTo>
                    <a:pt x="283" y="133"/>
                    <a:pt x="282" y="133"/>
                    <a:pt x="282" y="135"/>
                  </a:cubicBezTo>
                  <a:cubicBezTo>
                    <a:pt x="282" y="137"/>
                    <a:pt x="282" y="137"/>
                    <a:pt x="281" y="137"/>
                  </a:cubicBezTo>
                  <a:cubicBezTo>
                    <a:pt x="281" y="138"/>
                    <a:pt x="280" y="140"/>
                    <a:pt x="278" y="142"/>
                  </a:cubicBezTo>
                  <a:cubicBezTo>
                    <a:pt x="275" y="144"/>
                    <a:pt x="275" y="144"/>
                    <a:pt x="273" y="145"/>
                  </a:cubicBezTo>
                  <a:cubicBezTo>
                    <a:pt x="271" y="147"/>
                    <a:pt x="271" y="147"/>
                    <a:pt x="270" y="147"/>
                  </a:cubicBezTo>
                  <a:cubicBezTo>
                    <a:pt x="269" y="147"/>
                    <a:pt x="269" y="148"/>
                    <a:pt x="269" y="148"/>
                  </a:cubicBezTo>
                  <a:cubicBezTo>
                    <a:pt x="269" y="149"/>
                    <a:pt x="269" y="149"/>
                    <a:pt x="269" y="150"/>
                  </a:cubicBezTo>
                  <a:cubicBezTo>
                    <a:pt x="270" y="151"/>
                    <a:pt x="270" y="151"/>
                    <a:pt x="271" y="151"/>
                  </a:cubicBezTo>
                  <a:cubicBezTo>
                    <a:pt x="271" y="152"/>
                    <a:pt x="272" y="152"/>
                    <a:pt x="273" y="153"/>
                  </a:cubicBezTo>
                  <a:cubicBezTo>
                    <a:pt x="273" y="154"/>
                    <a:pt x="275" y="155"/>
                    <a:pt x="275" y="156"/>
                  </a:cubicBezTo>
                  <a:cubicBezTo>
                    <a:pt x="275" y="158"/>
                    <a:pt x="275" y="158"/>
                    <a:pt x="275" y="159"/>
                  </a:cubicBezTo>
                  <a:cubicBezTo>
                    <a:pt x="276" y="161"/>
                    <a:pt x="276" y="161"/>
                    <a:pt x="276" y="162"/>
                  </a:cubicBezTo>
                  <a:cubicBezTo>
                    <a:pt x="276" y="164"/>
                    <a:pt x="276" y="165"/>
                    <a:pt x="275" y="166"/>
                  </a:cubicBezTo>
                  <a:cubicBezTo>
                    <a:pt x="275" y="167"/>
                    <a:pt x="274" y="169"/>
                    <a:pt x="273" y="170"/>
                  </a:cubicBezTo>
                  <a:cubicBezTo>
                    <a:pt x="273" y="171"/>
                    <a:pt x="272" y="173"/>
                    <a:pt x="270" y="175"/>
                  </a:cubicBezTo>
                  <a:cubicBezTo>
                    <a:pt x="268" y="177"/>
                    <a:pt x="267" y="178"/>
                    <a:pt x="266" y="179"/>
                  </a:cubicBezTo>
                  <a:cubicBezTo>
                    <a:pt x="264" y="180"/>
                    <a:pt x="263" y="182"/>
                    <a:pt x="262" y="182"/>
                  </a:cubicBezTo>
                  <a:cubicBezTo>
                    <a:pt x="262" y="182"/>
                    <a:pt x="261" y="184"/>
                    <a:pt x="260" y="184"/>
                  </a:cubicBezTo>
                  <a:cubicBezTo>
                    <a:pt x="259" y="184"/>
                    <a:pt x="258" y="184"/>
                    <a:pt x="257" y="185"/>
                  </a:cubicBezTo>
                  <a:cubicBezTo>
                    <a:pt x="256" y="185"/>
                    <a:pt x="254" y="186"/>
                    <a:pt x="253" y="186"/>
                  </a:cubicBezTo>
                  <a:cubicBezTo>
                    <a:pt x="252" y="187"/>
                    <a:pt x="251" y="188"/>
                    <a:pt x="250" y="188"/>
                  </a:cubicBezTo>
                  <a:cubicBezTo>
                    <a:pt x="250" y="188"/>
                    <a:pt x="248" y="188"/>
                    <a:pt x="248" y="188"/>
                  </a:cubicBezTo>
                  <a:cubicBezTo>
                    <a:pt x="248" y="188"/>
                    <a:pt x="246" y="188"/>
                    <a:pt x="246" y="189"/>
                  </a:cubicBezTo>
                  <a:cubicBezTo>
                    <a:pt x="246" y="189"/>
                    <a:pt x="246" y="190"/>
                    <a:pt x="246" y="191"/>
                  </a:cubicBezTo>
                  <a:cubicBezTo>
                    <a:pt x="246" y="191"/>
                    <a:pt x="246" y="192"/>
                    <a:pt x="246" y="193"/>
                  </a:cubicBezTo>
                  <a:cubicBezTo>
                    <a:pt x="247" y="194"/>
                    <a:pt x="247" y="195"/>
                    <a:pt x="247" y="196"/>
                  </a:cubicBezTo>
                  <a:cubicBezTo>
                    <a:pt x="246" y="197"/>
                    <a:pt x="246" y="197"/>
                    <a:pt x="246" y="198"/>
                  </a:cubicBezTo>
                  <a:cubicBezTo>
                    <a:pt x="246" y="199"/>
                    <a:pt x="246" y="201"/>
                    <a:pt x="246" y="201"/>
                  </a:cubicBezTo>
                  <a:cubicBezTo>
                    <a:pt x="245" y="204"/>
                    <a:pt x="245" y="204"/>
                    <a:pt x="245" y="204"/>
                  </a:cubicBezTo>
                  <a:cubicBezTo>
                    <a:pt x="245" y="206"/>
                    <a:pt x="245" y="206"/>
                    <a:pt x="245" y="206"/>
                  </a:cubicBezTo>
                  <a:cubicBezTo>
                    <a:pt x="245" y="208"/>
                    <a:pt x="245" y="208"/>
                    <a:pt x="245" y="208"/>
                  </a:cubicBezTo>
                  <a:cubicBezTo>
                    <a:pt x="245" y="209"/>
                    <a:pt x="245" y="212"/>
                    <a:pt x="245" y="212"/>
                  </a:cubicBezTo>
                  <a:cubicBezTo>
                    <a:pt x="245" y="214"/>
                    <a:pt x="245" y="214"/>
                    <a:pt x="245" y="214"/>
                  </a:cubicBezTo>
                  <a:cubicBezTo>
                    <a:pt x="245" y="214"/>
                    <a:pt x="246" y="215"/>
                    <a:pt x="245" y="215"/>
                  </a:cubicBezTo>
                  <a:cubicBezTo>
                    <a:pt x="245" y="216"/>
                    <a:pt x="245" y="215"/>
                    <a:pt x="243" y="216"/>
                  </a:cubicBezTo>
                  <a:cubicBezTo>
                    <a:pt x="242" y="216"/>
                    <a:pt x="241" y="217"/>
                    <a:pt x="241" y="217"/>
                  </a:cubicBezTo>
                  <a:cubicBezTo>
                    <a:pt x="241" y="217"/>
                    <a:pt x="240" y="218"/>
                    <a:pt x="240" y="219"/>
                  </a:cubicBezTo>
                  <a:cubicBezTo>
                    <a:pt x="240" y="219"/>
                    <a:pt x="240" y="220"/>
                    <a:pt x="240" y="221"/>
                  </a:cubicBezTo>
                  <a:cubicBezTo>
                    <a:pt x="240" y="221"/>
                    <a:pt x="238" y="222"/>
                    <a:pt x="238" y="222"/>
                  </a:cubicBezTo>
                  <a:cubicBezTo>
                    <a:pt x="238" y="222"/>
                    <a:pt x="238" y="220"/>
                    <a:pt x="238" y="220"/>
                  </a:cubicBezTo>
                  <a:cubicBezTo>
                    <a:pt x="237" y="220"/>
                    <a:pt x="236" y="220"/>
                    <a:pt x="236" y="220"/>
                  </a:cubicBezTo>
                  <a:cubicBezTo>
                    <a:pt x="236" y="220"/>
                    <a:pt x="234" y="220"/>
                    <a:pt x="234" y="221"/>
                  </a:cubicBezTo>
                  <a:cubicBezTo>
                    <a:pt x="234" y="221"/>
                    <a:pt x="233" y="222"/>
                    <a:pt x="234" y="222"/>
                  </a:cubicBezTo>
                  <a:cubicBezTo>
                    <a:pt x="234" y="223"/>
                    <a:pt x="234" y="224"/>
                    <a:pt x="234" y="224"/>
                  </a:cubicBezTo>
                  <a:cubicBezTo>
                    <a:pt x="232" y="225"/>
                    <a:pt x="232" y="225"/>
                    <a:pt x="232" y="225"/>
                  </a:cubicBezTo>
                  <a:cubicBezTo>
                    <a:pt x="232" y="225"/>
                    <a:pt x="230" y="224"/>
                    <a:pt x="230" y="224"/>
                  </a:cubicBezTo>
                  <a:cubicBezTo>
                    <a:pt x="230" y="223"/>
                    <a:pt x="231" y="223"/>
                    <a:pt x="230" y="222"/>
                  </a:cubicBezTo>
                  <a:cubicBezTo>
                    <a:pt x="230" y="221"/>
                    <a:pt x="231" y="221"/>
                    <a:pt x="230" y="221"/>
                  </a:cubicBezTo>
                  <a:cubicBezTo>
                    <a:pt x="228" y="221"/>
                    <a:pt x="228" y="220"/>
                    <a:pt x="228" y="219"/>
                  </a:cubicBezTo>
                  <a:cubicBezTo>
                    <a:pt x="228" y="219"/>
                    <a:pt x="227" y="217"/>
                    <a:pt x="227" y="217"/>
                  </a:cubicBezTo>
                  <a:cubicBezTo>
                    <a:pt x="226" y="217"/>
                    <a:pt x="226" y="215"/>
                    <a:pt x="225" y="215"/>
                  </a:cubicBezTo>
                  <a:cubicBezTo>
                    <a:pt x="225" y="214"/>
                    <a:pt x="224" y="213"/>
                    <a:pt x="224" y="213"/>
                  </a:cubicBezTo>
                  <a:cubicBezTo>
                    <a:pt x="224" y="210"/>
                    <a:pt x="224" y="210"/>
                    <a:pt x="224" y="210"/>
                  </a:cubicBezTo>
                  <a:cubicBezTo>
                    <a:pt x="223" y="208"/>
                    <a:pt x="223" y="208"/>
                    <a:pt x="223" y="208"/>
                  </a:cubicBezTo>
                  <a:cubicBezTo>
                    <a:pt x="223" y="206"/>
                    <a:pt x="223" y="206"/>
                    <a:pt x="223" y="206"/>
                  </a:cubicBezTo>
                  <a:cubicBezTo>
                    <a:pt x="224" y="205"/>
                    <a:pt x="224" y="205"/>
                    <a:pt x="224" y="205"/>
                  </a:cubicBezTo>
                  <a:cubicBezTo>
                    <a:pt x="224" y="203"/>
                    <a:pt x="224" y="203"/>
                    <a:pt x="224" y="203"/>
                  </a:cubicBezTo>
                  <a:cubicBezTo>
                    <a:pt x="225" y="203"/>
                    <a:pt x="225" y="203"/>
                    <a:pt x="225" y="203"/>
                  </a:cubicBezTo>
                  <a:cubicBezTo>
                    <a:pt x="225" y="203"/>
                    <a:pt x="226" y="200"/>
                    <a:pt x="226" y="199"/>
                  </a:cubicBezTo>
                  <a:cubicBezTo>
                    <a:pt x="227" y="199"/>
                    <a:pt x="227" y="198"/>
                    <a:pt x="226" y="197"/>
                  </a:cubicBezTo>
                  <a:cubicBezTo>
                    <a:pt x="226" y="196"/>
                    <a:pt x="227" y="195"/>
                    <a:pt x="227" y="195"/>
                  </a:cubicBezTo>
                  <a:cubicBezTo>
                    <a:pt x="228" y="194"/>
                    <a:pt x="227" y="194"/>
                    <a:pt x="227" y="192"/>
                  </a:cubicBezTo>
                  <a:cubicBezTo>
                    <a:pt x="228" y="191"/>
                    <a:pt x="229" y="191"/>
                    <a:pt x="229" y="190"/>
                  </a:cubicBezTo>
                  <a:cubicBezTo>
                    <a:pt x="230" y="190"/>
                    <a:pt x="230" y="188"/>
                    <a:pt x="231" y="187"/>
                  </a:cubicBezTo>
                  <a:cubicBezTo>
                    <a:pt x="232" y="187"/>
                    <a:pt x="233" y="186"/>
                    <a:pt x="232" y="186"/>
                  </a:cubicBezTo>
                  <a:cubicBezTo>
                    <a:pt x="232" y="185"/>
                    <a:pt x="231" y="185"/>
                    <a:pt x="230" y="185"/>
                  </a:cubicBezTo>
                  <a:cubicBezTo>
                    <a:pt x="229" y="184"/>
                    <a:pt x="228" y="185"/>
                    <a:pt x="227" y="185"/>
                  </a:cubicBezTo>
                  <a:cubicBezTo>
                    <a:pt x="226" y="185"/>
                    <a:pt x="226" y="184"/>
                    <a:pt x="226" y="184"/>
                  </a:cubicBezTo>
                  <a:cubicBezTo>
                    <a:pt x="225" y="183"/>
                    <a:pt x="224" y="183"/>
                    <a:pt x="223" y="183"/>
                  </a:cubicBezTo>
                  <a:cubicBezTo>
                    <a:pt x="223" y="183"/>
                    <a:pt x="221" y="184"/>
                    <a:pt x="220" y="184"/>
                  </a:cubicBezTo>
                  <a:cubicBezTo>
                    <a:pt x="219" y="184"/>
                    <a:pt x="217" y="184"/>
                    <a:pt x="217" y="184"/>
                  </a:cubicBezTo>
                  <a:cubicBezTo>
                    <a:pt x="215" y="184"/>
                    <a:pt x="215" y="184"/>
                    <a:pt x="215" y="184"/>
                  </a:cubicBezTo>
                  <a:cubicBezTo>
                    <a:pt x="215" y="184"/>
                    <a:pt x="214" y="184"/>
                    <a:pt x="214" y="183"/>
                  </a:cubicBezTo>
                  <a:cubicBezTo>
                    <a:pt x="214" y="182"/>
                    <a:pt x="214" y="181"/>
                    <a:pt x="214" y="181"/>
                  </a:cubicBezTo>
                  <a:cubicBezTo>
                    <a:pt x="213" y="180"/>
                    <a:pt x="214" y="179"/>
                    <a:pt x="213" y="178"/>
                  </a:cubicBezTo>
                  <a:cubicBezTo>
                    <a:pt x="212" y="178"/>
                    <a:pt x="212" y="179"/>
                    <a:pt x="211" y="179"/>
                  </a:cubicBezTo>
                  <a:cubicBezTo>
                    <a:pt x="210" y="178"/>
                    <a:pt x="210" y="178"/>
                    <a:pt x="209" y="177"/>
                  </a:cubicBezTo>
                  <a:cubicBezTo>
                    <a:pt x="208" y="177"/>
                    <a:pt x="207" y="176"/>
                    <a:pt x="206" y="176"/>
                  </a:cubicBezTo>
                  <a:cubicBezTo>
                    <a:pt x="205" y="176"/>
                    <a:pt x="204" y="177"/>
                    <a:pt x="203" y="176"/>
                  </a:cubicBezTo>
                  <a:cubicBezTo>
                    <a:pt x="203" y="174"/>
                    <a:pt x="204" y="174"/>
                    <a:pt x="204" y="173"/>
                  </a:cubicBezTo>
                  <a:cubicBezTo>
                    <a:pt x="203" y="173"/>
                    <a:pt x="203" y="171"/>
                    <a:pt x="203" y="171"/>
                  </a:cubicBezTo>
                  <a:cubicBezTo>
                    <a:pt x="203" y="170"/>
                    <a:pt x="202" y="169"/>
                    <a:pt x="202" y="169"/>
                  </a:cubicBezTo>
                  <a:cubicBezTo>
                    <a:pt x="202" y="169"/>
                    <a:pt x="200" y="169"/>
                    <a:pt x="199" y="167"/>
                  </a:cubicBezTo>
                  <a:cubicBezTo>
                    <a:pt x="198" y="166"/>
                    <a:pt x="197" y="166"/>
                    <a:pt x="196" y="166"/>
                  </a:cubicBezTo>
                  <a:cubicBezTo>
                    <a:pt x="196" y="166"/>
                    <a:pt x="195" y="166"/>
                    <a:pt x="195" y="166"/>
                  </a:cubicBezTo>
                  <a:cubicBezTo>
                    <a:pt x="194" y="165"/>
                    <a:pt x="194" y="165"/>
                    <a:pt x="194" y="165"/>
                  </a:cubicBezTo>
                  <a:cubicBezTo>
                    <a:pt x="193" y="164"/>
                    <a:pt x="193" y="164"/>
                    <a:pt x="193" y="164"/>
                  </a:cubicBezTo>
                  <a:cubicBezTo>
                    <a:pt x="191" y="164"/>
                    <a:pt x="191" y="164"/>
                    <a:pt x="191" y="164"/>
                  </a:cubicBezTo>
                  <a:cubicBezTo>
                    <a:pt x="189" y="164"/>
                    <a:pt x="189" y="164"/>
                    <a:pt x="189" y="164"/>
                  </a:cubicBezTo>
                  <a:cubicBezTo>
                    <a:pt x="188" y="165"/>
                    <a:pt x="188" y="165"/>
                    <a:pt x="188" y="165"/>
                  </a:cubicBezTo>
                  <a:cubicBezTo>
                    <a:pt x="187" y="166"/>
                    <a:pt x="187" y="166"/>
                    <a:pt x="187" y="166"/>
                  </a:cubicBezTo>
                  <a:cubicBezTo>
                    <a:pt x="187" y="166"/>
                    <a:pt x="185" y="167"/>
                    <a:pt x="184" y="166"/>
                  </a:cubicBezTo>
                  <a:cubicBezTo>
                    <a:pt x="184" y="165"/>
                    <a:pt x="184" y="165"/>
                    <a:pt x="184" y="164"/>
                  </a:cubicBezTo>
                  <a:cubicBezTo>
                    <a:pt x="185" y="164"/>
                    <a:pt x="185" y="164"/>
                    <a:pt x="185" y="163"/>
                  </a:cubicBezTo>
                  <a:cubicBezTo>
                    <a:pt x="186" y="163"/>
                    <a:pt x="186" y="162"/>
                    <a:pt x="186" y="162"/>
                  </a:cubicBezTo>
                  <a:cubicBezTo>
                    <a:pt x="186" y="161"/>
                    <a:pt x="186" y="160"/>
                    <a:pt x="186" y="160"/>
                  </a:cubicBezTo>
                  <a:cubicBezTo>
                    <a:pt x="187" y="159"/>
                    <a:pt x="187" y="159"/>
                    <a:pt x="187" y="159"/>
                  </a:cubicBezTo>
                  <a:cubicBezTo>
                    <a:pt x="187" y="159"/>
                    <a:pt x="188" y="157"/>
                    <a:pt x="187" y="156"/>
                  </a:cubicBezTo>
                  <a:cubicBezTo>
                    <a:pt x="187" y="155"/>
                    <a:pt x="187" y="155"/>
                    <a:pt x="187" y="155"/>
                  </a:cubicBezTo>
                  <a:cubicBezTo>
                    <a:pt x="188" y="153"/>
                    <a:pt x="188" y="153"/>
                    <a:pt x="188" y="153"/>
                  </a:cubicBezTo>
                  <a:cubicBezTo>
                    <a:pt x="189" y="151"/>
                    <a:pt x="189" y="151"/>
                    <a:pt x="189" y="151"/>
                  </a:cubicBezTo>
                  <a:cubicBezTo>
                    <a:pt x="189" y="149"/>
                    <a:pt x="189" y="149"/>
                    <a:pt x="189" y="149"/>
                  </a:cubicBezTo>
                  <a:cubicBezTo>
                    <a:pt x="187" y="148"/>
                    <a:pt x="187" y="148"/>
                    <a:pt x="187" y="148"/>
                  </a:cubicBezTo>
                  <a:cubicBezTo>
                    <a:pt x="186" y="148"/>
                    <a:pt x="186" y="148"/>
                    <a:pt x="186" y="148"/>
                  </a:cubicBezTo>
                  <a:cubicBezTo>
                    <a:pt x="184" y="148"/>
                    <a:pt x="184" y="148"/>
                    <a:pt x="184" y="148"/>
                  </a:cubicBezTo>
                  <a:cubicBezTo>
                    <a:pt x="184" y="147"/>
                    <a:pt x="184" y="147"/>
                    <a:pt x="184" y="147"/>
                  </a:cubicBezTo>
                  <a:cubicBezTo>
                    <a:pt x="184" y="144"/>
                    <a:pt x="184" y="144"/>
                    <a:pt x="184" y="144"/>
                  </a:cubicBezTo>
                  <a:cubicBezTo>
                    <a:pt x="185" y="143"/>
                    <a:pt x="185" y="143"/>
                    <a:pt x="185" y="143"/>
                  </a:cubicBezTo>
                  <a:cubicBezTo>
                    <a:pt x="185" y="143"/>
                    <a:pt x="186" y="139"/>
                    <a:pt x="187" y="138"/>
                  </a:cubicBezTo>
                  <a:cubicBezTo>
                    <a:pt x="189" y="137"/>
                    <a:pt x="190" y="137"/>
                    <a:pt x="190" y="136"/>
                  </a:cubicBezTo>
                  <a:cubicBezTo>
                    <a:pt x="190" y="134"/>
                    <a:pt x="189" y="134"/>
                    <a:pt x="190" y="133"/>
                  </a:cubicBezTo>
                  <a:cubicBezTo>
                    <a:pt x="192" y="133"/>
                    <a:pt x="193" y="133"/>
                    <a:pt x="194" y="132"/>
                  </a:cubicBezTo>
                  <a:cubicBezTo>
                    <a:pt x="194" y="132"/>
                    <a:pt x="193" y="131"/>
                    <a:pt x="194" y="130"/>
                  </a:cubicBezTo>
                  <a:cubicBezTo>
                    <a:pt x="195" y="129"/>
                    <a:pt x="196" y="129"/>
                    <a:pt x="197" y="129"/>
                  </a:cubicBezTo>
                  <a:cubicBezTo>
                    <a:pt x="198" y="129"/>
                    <a:pt x="198" y="128"/>
                    <a:pt x="199" y="127"/>
                  </a:cubicBezTo>
                  <a:cubicBezTo>
                    <a:pt x="199" y="126"/>
                    <a:pt x="199" y="125"/>
                    <a:pt x="200" y="125"/>
                  </a:cubicBezTo>
                  <a:cubicBezTo>
                    <a:pt x="202" y="125"/>
                    <a:pt x="202" y="124"/>
                    <a:pt x="203" y="123"/>
                  </a:cubicBezTo>
                  <a:cubicBezTo>
                    <a:pt x="204" y="123"/>
                    <a:pt x="203" y="121"/>
                    <a:pt x="204" y="121"/>
                  </a:cubicBezTo>
                  <a:cubicBezTo>
                    <a:pt x="205" y="121"/>
                    <a:pt x="205" y="120"/>
                    <a:pt x="206" y="120"/>
                  </a:cubicBezTo>
                  <a:cubicBezTo>
                    <a:pt x="207" y="119"/>
                    <a:pt x="207" y="119"/>
                    <a:pt x="208" y="118"/>
                  </a:cubicBezTo>
                  <a:cubicBezTo>
                    <a:pt x="209" y="117"/>
                    <a:pt x="210" y="115"/>
                    <a:pt x="211" y="115"/>
                  </a:cubicBezTo>
                  <a:cubicBezTo>
                    <a:pt x="212" y="115"/>
                    <a:pt x="213" y="114"/>
                    <a:pt x="213" y="114"/>
                  </a:cubicBezTo>
                  <a:cubicBezTo>
                    <a:pt x="213" y="114"/>
                    <a:pt x="213" y="112"/>
                    <a:pt x="215" y="113"/>
                  </a:cubicBezTo>
                  <a:cubicBezTo>
                    <a:pt x="216" y="113"/>
                    <a:pt x="216" y="111"/>
                    <a:pt x="216" y="111"/>
                  </a:cubicBezTo>
                  <a:cubicBezTo>
                    <a:pt x="217" y="111"/>
                    <a:pt x="218" y="111"/>
                    <a:pt x="218" y="110"/>
                  </a:cubicBezTo>
                  <a:cubicBezTo>
                    <a:pt x="218" y="109"/>
                    <a:pt x="217" y="109"/>
                    <a:pt x="218" y="109"/>
                  </a:cubicBezTo>
                  <a:cubicBezTo>
                    <a:pt x="219" y="109"/>
                    <a:pt x="219" y="108"/>
                    <a:pt x="221" y="108"/>
                  </a:cubicBezTo>
                  <a:cubicBezTo>
                    <a:pt x="222" y="108"/>
                    <a:pt x="222" y="107"/>
                    <a:pt x="224" y="107"/>
                  </a:cubicBezTo>
                  <a:cubicBezTo>
                    <a:pt x="225" y="107"/>
                    <a:pt x="225" y="106"/>
                    <a:pt x="226" y="106"/>
                  </a:cubicBezTo>
                  <a:cubicBezTo>
                    <a:pt x="226" y="107"/>
                    <a:pt x="226" y="107"/>
                    <a:pt x="227" y="106"/>
                  </a:cubicBezTo>
                  <a:cubicBezTo>
                    <a:pt x="228" y="106"/>
                    <a:pt x="228" y="103"/>
                    <a:pt x="228" y="103"/>
                  </a:cubicBezTo>
                  <a:cubicBezTo>
                    <a:pt x="228" y="103"/>
                    <a:pt x="228" y="102"/>
                    <a:pt x="228" y="101"/>
                  </a:cubicBezTo>
                  <a:cubicBezTo>
                    <a:pt x="227" y="101"/>
                    <a:pt x="227" y="101"/>
                    <a:pt x="226" y="100"/>
                  </a:cubicBezTo>
                  <a:cubicBezTo>
                    <a:pt x="225" y="100"/>
                    <a:pt x="224" y="100"/>
                    <a:pt x="225" y="99"/>
                  </a:cubicBezTo>
                  <a:cubicBezTo>
                    <a:pt x="225" y="99"/>
                    <a:pt x="225" y="99"/>
                    <a:pt x="224" y="99"/>
                  </a:cubicBezTo>
                  <a:cubicBezTo>
                    <a:pt x="224" y="98"/>
                    <a:pt x="224" y="98"/>
                    <a:pt x="224" y="98"/>
                  </a:cubicBezTo>
                  <a:cubicBezTo>
                    <a:pt x="224" y="98"/>
                    <a:pt x="225" y="97"/>
                    <a:pt x="226" y="98"/>
                  </a:cubicBezTo>
                  <a:cubicBezTo>
                    <a:pt x="226" y="99"/>
                    <a:pt x="226" y="99"/>
                    <a:pt x="227" y="99"/>
                  </a:cubicBezTo>
                  <a:cubicBezTo>
                    <a:pt x="227" y="100"/>
                    <a:pt x="228" y="100"/>
                    <a:pt x="229" y="101"/>
                  </a:cubicBezTo>
                  <a:cubicBezTo>
                    <a:pt x="229" y="101"/>
                    <a:pt x="230" y="102"/>
                    <a:pt x="231" y="102"/>
                  </a:cubicBezTo>
                  <a:cubicBezTo>
                    <a:pt x="232" y="101"/>
                    <a:pt x="232" y="101"/>
                    <a:pt x="234" y="101"/>
                  </a:cubicBezTo>
                  <a:cubicBezTo>
                    <a:pt x="236" y="101"/>
                    <a:pt x="236" y="101"/>
                    <a:pt x="237" y="99"/>
                  </a:cubicBezTo>
                  <a:cubicBezTo>
                    <a:pt x="237" y="98"/>
                    <a:pt x="238" y="97"/>
                    <a:pt x="238" y="97"/>
                  </a:cubicBezTo>
                  <a:cubicBezTo>
                    <a:pt x="238" y="97"/>
                    <a:pt x="238" y="96"/>
                    <a:pt x="239" y="97"/>
                  </a:cubicBezTo>
                  <a:cubicBezTo>
                    <a:pt x="240" y="97"/>
                    <a:pt x="242" y="97"/>
                    <a:pt x="243" y="97"/>
                  </a:cubicBezTo>
                  <a:cubicBezTo>
                    <a:pt x="243" y="97"/>
                    <a:pt x="245" y="97"/>
                    <a:pt x="246" y="96"/>
                  </a:cubicBezTo>
                  <a:cubicBezTo>
                    <a:pt x="247" y="95"/>
                    <a:pt x="249" y="96"/>
                    <a:pt x="249" y="96"/>
                  </a:cubicBezTo>
                  <a:cubicBezTo>
                    <a:pt x="250" y="95"/>
                    <a:pt x="249" y="94"/>
                    <a:pt x="250" y="94"/>
                  </a:cubicBezTo>
                  <a:cubicBezTo>
                    <a:pt x="251" y="93"/>
                    <a:pt x="252" y="92"/>
                    <a:pt x="253" y="92"/>
                  </a:cubicBezTo>
                  <a:cubicBezTo>
                    <a:pt x="254" y="92"/>
                    <a:pt x="255" y="89"/>
                    <a:pt x="255" y="89"/>
                  </a:cubicBezTo>
                  <a:cubicBezTo>
                    <a:pt x="255" y="88"/>
                    <a:pt x="255" y="88"/>
                    <a:pt x="257" y="88"/>
                  </a:cubicBezTo>
                  <a:cubicBezTo>
                    <a:pt x="258" y="87"/>
                    <a:pt x="259" y="86"/>
                    <a:pt x="259" y="86"/>
                  </a:cubicBezTo>
                  <a:cubicBezTo>
                    <a:pt x="259" y="85"/>
                    <a:pt x="259" y="85"/>
                    <a:pt x="258" y="85"/>
                  </a:cubicBezTo>
                  <a:cubicBezTo>
                    <a:pt x="258" y="84"/>
                    <a:pt x="258" y="84"/>
                    <a:pt x="257" y="84"/>
                  </a:cubicBezTo>
                  <a:cubicBezTo>
                    <a:pt x="256" y="84"/>
                    <a:pt x="255" y="84"/>
                    <a:pt x="255" y="84"/>
                  </a:cubicBezTo>
                  <a:cubicBezTo>
                    <a:pt x="255" y="84"/>
                    <a:pt x="254" y="84"/>
                    <a:pt x="254" y="84"/>
                  </a:cubicBezTo>
                  <a:cubicBezTo>
                    <a:pt x="253" y="84"/>
                    <a:pt x="252" y="83"/>
                    <a:pt x="252" y="83"/>
                  </a:cubicBezTo>
                  <a:cubicBezTo>
                    <a:pt x="252" y="83"/>
                    <a:pt x="252" y="83"/>
                    <a:pt x="252" y="83"/>
                  </a:cubicBezTo>
                  <a:cubicBezTo>
                    <a:pt x="252" y="83"/>
                    <a:pt x="251" y="83"/>
                    <a:pt x="251" y="82"/>
                  </a:cubicBezTo>
                  <a:cubicBezTo>
                    <a:pt x="251" y="82"/>
                    <a:pt x="251" y="81"/>
                    <a:pt x="251" y="81"/>
                  </a:cubicBezTo>
                  <a:cubicBezTo>
                    <a:pt x="251" y="81"/>
                    <a:pt x="251" y="81"/>
                    <a:pt x="251" y="80"/>
                  </a:cubicBezTo>
                  <a:cubicBezTo>
                    <a:pt x="251" y="79"/>
                    <a:pt x="251" y="79"/>
                    <a:pt x="251" y="79"/>
                  </a:cubicBezTo>
                  <a:cubicBezTo>
                    <a:pt x="252" y="79"/>
                    <a:pt x="252" y="79"/>
                    <a:pt x="252" y="80"/>
                  </a:cubicBezTo>
                  <a:cubicBezTo>
                    <a:pt x="252" y="81"/>
                    <a:pt x="253" y="81"/>
                    <a:pt x="253" y="82"/>
                  </a:cubicBezTo>
                  <a:cubicBezTo>
                    <a:pt x="253" y="82"/>
                    <a:pt x="253" y="83"/>
                    <a:pt x="254" y="83"/>
                  </a:cubicBezTo>
                  <a:cubicBezTo>
                    <a:pt x="254" y="84"/>
                    <a:pt x="255" y="83"/>
                    <a:pt x="256" y="83"/>
                  </a:cubicBezTo>
                  <a:cubicBezTo>
                    <a:pt x="256" y="83"/>
                    <a:pt x="257" y="83"/>
                    <a:pt x="258" y="83"/>
                  </a:cubicBezTo>
                  <a:cubicBezTo>
                    <a:pt x="258" y="83"/>
                    <a:pt x="259" y="83"/>
                    <a:pt x="259" y="83"/>
                  </a:cubicBezTo>
                  <a:cubicBezTo>
                    <a:pt x="260" y="84"/>
                    <a:pt x="261" y="84"/>
                    <a:pt x="261" y="84"/>
                  </a:cubicBezTo>
                  <a:cubicBezTo>
                    <a:pt x="262" y="84"/>
                    <a:pt x="262" y="83"/>
                    <a:pt x="262" y="83"/>
                  </a:cubicBezTo>
                  <a:cubicBezTo>
                    <a:pt x="263" y="82"/>
                    <a:pt x="264" y="82"/>
                    <a:pt x="264" y="81"/>
                  </a:cubicBezTo>
                  <a:cubicBezTo>
                    <a:pt x="265" y="81"/>
                    <a:pt x="264" y="80"/>
                    <a:pt x="266" y="80"/>
                  </a:cubicBezTo>
                  <a:cubicBezTo>
                    <a:pt x="267" y="80"/>
                    <a:pt x="268" y="79"/>
                    <a:pt x="268" y="78"/>
                  </a:cubicBezTo>
                  <a:cubicBezTo>
                    <a:pt x="269" y="78"/>
                    <a:pt x="268" y="77"/>
                    <a:pt x="268" y="77"/>
                  </a:cubicBezTo>
                  <a:cubicBezTo>
                    <a:pt x="268" y="77"/>
                    <a:pt x="270" y="77"/>
                    <a:pt x="271" y="77"/>
                  </a:cubicBezTo>
                  <a:cubicBezTo>
                    <a:pt x="271" y="76"/>
                    <a:pt x="270" y="75"/>
                    <a:pt x="270" y="75"/>
                  </a:cubicBezTo>
                  <a:cubicBezTo>
                    <a:pt x="269" y="75"/>
                    <a:pt x="269" y="74"/>
                    <a:pt x="269" y="73"/>
                  </a:cubicBezTo>
                  <a:cubicBezTo>
                    <a:pt x="270" y="73"/>
                    <a:pt x="271" y="73"/>
                    <a:pt x="272" y="73"/>
                  </a:cubicBezTo>
                  <a:cubicBezTo>
                    <a:pt x="273" y="73"/>
                    <a:pt x="275" y="73"/>
                    <a:pt x="275" y="73"/>
                  </a:cubicBezTo>
                  <a:cubicBezTo>
                    <a:pt x="275" y="73"/>
                    <a:pt x="276" y="73"/>
                    <a:pt x="275" y="74"/>
                  </a:cubicBezTo>
                  <a:cubicBezTo>
                    <a:pt x="275" y="75"/>
                    <a:pt x="274" y="75"/>
                    <a:pt x="275" y="75"/>
                  </a:cubicBezTo>
                  <a:cubicBezTo>
                    <a:pt x="276" y="76"/>
                    <a:pt x="277" y="75"/>
                    <a:pt x="277" y="76"/>
                  </a:cubicBezTo>
                  <a:cubicBezTo>
                    <a:pt x="277" y="76"/>
                    <a:pt x="277" y="77"/>
                    <a:pt x="277" y="77"/>
                  </a:cubicBezTo>
                  <a:cubicBezTo>
                    <a:pt x="277" y="78"/>
                    <a:pt x="277" y="79"/>
                    <a:pt x="277" y="79"/>
                  </a:cubicBezTo>
                  <a:cubicBezTo>
                    <a:pt x="277" y="79"/>
                    <a:pt x="277" y="80"/>
                    <a:pt x="277" y="80"/>
                  </a:cubicBezTo>
                  <a:cubicBezTo>
                    <a:pt x="278" y="81"/>
                    <a:pt x="279" y="82"/>
                    <a:pt x="279" y="81"/>
                  </a:cubicBezTo>
                  <a:cubicBezTo>
                    <a:pt x="280" y="80"/>
                    <a:pt x="280" y="80"/>
                    <a:pt x="280" y="79"/>
                  </a:cubicBezTo>
                  <a:cubicBezTo>
                    <a:pt x="280" y="78"/>
                    <a:pt x="280" y="78"/>
                    <a:pt x="280" y="77"/>
                  </a:cubicBezTo>
                  <a:cubicBezTo>
                    <a:pt x="279" y="76"/>
                    <a:pt x="280" y="75"/>
                    <a:pt x="280" y="75"/>
                  </a:cubicBezTo>
                  <a:cubicBezTo>
                    <a:pt x="280" y="75"/>
                    <a:pt x="280" y="75"/>
                    <a:pt x="281" y="75"/>
                  </a:cubicBezTo>
                  <a:cubicBezTo>
                    <a:pt x="281" y="76"/>
                    <a:pt x="281" y="76"/>
                    <a:pt x="282" y="75"/>
                  </a:cubicBezTo>
                  <a:cubicBezTo>
                    <a:pt x="282" y="75"/>
                    <a:pt x="283" y="74"/>
                    <a:pt x="283" y="74"/>
                  </a:cubicBezTo>
                  <a:cubicBezTo>
                    <a:pt x="283" y="73"/>
                    <a:pt x="283" y="73"/>
                    <a:pt x="282" y="73"/>
                  </a:cubicBezTo>
                  <a:cubicBezTo>
                    <a:pt x="282" y="72"/>
                    <a:pt x="282" y="72"/>
                    <a:pt x="282" y="72"/>
                  </a:cubicBezTo>
                  <a:cubicBezTo>
                    <a:pt x="283" y="71"/>
                    <a:pt x="284" y="71"/>
                    <a:pt x="284" y="71"/>
                  </a:cubicBezTo>
                  <a:cubicBezTo>
                    <a:pt x="284" y="71"/>
                    <a:pt x="285" y="73"/>
                    <a:pt x="285" y="73"/>
                  </a:cubicBezTo>
                  <a:cubicBezTo>
                    <a:pt x="284" y="73"/>
                    <a:pt x="284" y="74"/>
                    <a:pt x="285" y="74"/>
                  </a:cubicBezTo>
                  <a:cubicBezTo>
                    <a:pt x="285" y="74"/>
                    <a:pt x="285" y="73"/>
                    <a:pt x="286" y="73"/>
                  </a:cubicBezTo>
                  <a:cubicBezTo>
                    <a:pt x="288" y="73"/>
                    <a:pt x="288" y="72"/>
                    <a:pt x="288" y="72"/>
                  </a:cubicBezTo>
                  <a:cubicBezTo>
                    <a:pt x="289" y="72"/>
                    <a:pt x="290" y="72"/>
                    <a:pt x="290" y="72"/>
                  </a:cubicBezTo>
                  <a:cubicBezTo>
                    <a:pt x="291" y="72"/>
                    <a:pt x="293" y="70"/>
                    <a:pt x="293" y="70"/>
                  </a:cubicBezTo>
                  <a:cubicBezTo>
                    <a:pt x="293" y="70"/>
                    <a:pt x="295" y="68"/>
                    <a:pt x="296" y="68"/>
                  </a:cubicBezTo>
                  <a:cubicBezTo>
                    <a:pt x="298" y="68"/>
                    <a:pt x="299" y="67"/>
                    <a:pt x="300" y="66"/>
                  </a:cubicBezTo>
                  <a:cubicBezTo>
                    <a:pt x="300" y="65"/>
                    <a:pt x="300" y="65"/>
                    <a:pt x="301" y="64"/>
                  </a:cubicBezTo>
                  <a:cubicBezTo>
                    <a:pt x="302" y="64"/>
                    <a:pt x="303" y="64"/>
                    <a:pt x="303" y="62"/>
                  </a:cubicBezTo>
                  <a:cubicBezTo>
                    <a:pt x="302" y="61"/>
                    <a:pt x="302" y="60"/>
                    <a:pt x="302" y="59"/>
                  </a:cubicBezTo>
                  <a:cubicBezTo>
                    <a:pt x="302" y="59"/>
                    <a:pt x="303" y="59"/>
                    <a:pt x="303" y="58"/>
                  </a:cubicBezTo>
                  <a:cubicBezTo>
                    <a:pt x="303" y="56"/>
                    <a:pt x="302" y="56"/>
                    <a:pt x="303" y="56"/>
                  </a:cubicBezTo>
                  <a:cubicBezTo>
                    <a:pt x="304" y="55"/>
                    <a:pt x="304" y="54"/>
                    <a:pt x="304" y="54"/>
                  </a:cubicBezTo>
                  <a:cubicBezTo>
                    <a:pt x="305" y="54"/>
                    <a:pt x="307" y="55"/>
                    <a:pt x="307" y="55"/>
                  </a:cubicBezTo>
                  <a:cubicBezTo>
                    <a:pt x="307" y="55"/>
                    <a:pt x="308" y="53"/>
                    <a:pt x="308" y="53"/>
                  </a:cubicBezTo>
                  <a:cubicBezTo>
                    <a:pt x="309" y="53"/>
                    <a:pt x="310" y="53"/>
                    <a:pt x="310" y="52"/>
                  </a:cubicBezTo>
                  <a:cubicBezTo>
                    <a:pt x="311" y="52"/>
                    <a:pt x="312" y="52"/>
                    <a:pt x="311" y="51"/>
                  </a:cubicBezTo>
                  <a:cubicBezTo>
                    <a:pt x="311" y="50"/>
                    <a:pt x="310" y="50"/>
                    <a:pt x="311" y="49"/>
                  </a:cubicBezTo>
                  <a:cubicBezTo>
                    <a:pt x="311" y="49"/>
                    <a:pt x="312" y="48"/>
                    <a:pt x="313" y="48"/>
                  </a:cubicBezTo>
                  <a:cubicBezTo>
                    <a:pt x="313" y="49"/>
                    <a:pt x="314" y="49"/>
                    <a:pt x="314" y="48"/>
                  </a:cubicBezTo>
                  <a:cubicBezTo>
                    <a:pt x="315" y="47"/>
                    <a:pt x="315" y="46"/>
                    <a:pt x="314" y="46"/>
                  </a:cubicBezTo>
                  <a:cubicBezTo>
                    <a:pt x="313" y="46"/>
                    <a:pt x="312" y="45"/>
                    <a:pt x="312" y="45"/>
                  </a:cubicBezTo>
                  <a:cubicBezTo>
                    <a:pt x="311" y="45"/>
                    <a:pt x="310" y="45"/>
                    <a:pt x="311" y="45"/>
                  </a:cubicBezTo>
                  <a:cubicBezTo>
                    <a:pt x="311" y="44"/>
                    <a:pt x="311" y="43"/>
                    <a:pt x="312" y="43"/>
                  </a:cubicBezTo>
                  <a:cubicBezTo>
                    <a:pt x="312" y="42"/>
                    <a:pt x="312" y="41"/>
                    <a:pt x="312" y="41"/>
                  </a:cubicBezTo>
                  <a:cubicBezTo>
                    <a:pt x="312" y="41"/>
                    <a:pt x="310" y="40"/>
                    <a:pt x="309" y="41"/>
                  </a:cubicBezTo>
                  <a:cubicBezTo>
                    <a:pt x="308" y="41"/>
                    <a:pt x="307" y="42"/>
                    <a:pt x="306" y="41"/>
                  </a:cubicBezTo>
                  <a:cubicBezTo>
                    <a:pt x="306" y="40"/>
                    <a:pt x="305" y="39"/>
                    <a:pt x="304" y="40"/>
                  </a:cubicBezTo>
                  <a:cubicBezTo>
                    <a:pt x="303" y="40"/>
                    <a:pt x="303" y="41"/>
                    <a:pt x="301" y="41"/>
                  </a:cubicBezTo>
                  <a:cubicBezTo>
                    <a:pt x="300" y="41"/>
                    <a:pt x="299" y="40"/>
                    <a:pt x="298" y="41"/>
                  </a:cubicBezTo>
                  <a:cubicBezTo>
                    <a:pt x="298" y="41"/>
                    <a:pt x="298" y="42"/>
                    <a:pt x="297" y="42"/>
                  </a:cubicBezTo>
                  <a:cubicBezTo>
                    <a:pt x="297" y="43"/>
                    <a:pt x="297" y="43"/>
                    <a:pt x="297" y="44"/>
                  </a:cubicBezTo>
                  <a:cubicBezTo>
                    <a:pt x="297" y="45"/>
                    <a:pt x="296" y="45"/>
                    <a:pt x="296" y="45"/>
                  </a:cubicBezTo>
                  <a:cubicBezTo>
                    <a:pt x="296" y="46"/>
                    <a:pt x="296" y="46"/>
                    <a:pt x="296" y="47"/>
                  </a:cubicBezTo>
                  <a:cubicBezTo>
                    <a:pt x="296" y="48"/>
                    <a:pt x="296" y="49"/>
                    <a:pt x="295" y="49"/>
                  </a:cubicBezTo>
                  <a:cubicBezTo>
                    <a:pt x="295" y="50"/>
                    <a:pt x="296" y="49"/>
                    <a:pt x="295" y="50"/>
                  </a:cubicBezTo>
                  <a:cubicBezTo>
                    <a:pt x="293" y="50"/>
                    <a:pt x="293" y="51"/>
                    <a:pt x="292" y="51"/>
                  </a:cubicBezTo>
                  <a:cubicBezTo>
                    <a:pt x="291" y="51"/>
                    <a:pt x="289" y="51"/>
                    <a:pt x="289" y="51"/>
                  </a:cubicBezTo>
                  <a:cubicBezTo>
                    <a:pt x="289" y="51"/>
                    <a:pt x="289" y="52"/>
                    <a:pt x="289" y="53"/>
                  </a:cubicBezTo>
                  <a:cubicBezTo>
                    <a:pt x="288" y="53"/>
                    <a:pt x="288" y="53"/>
                    <a:pt x="287" y="54"/>
                  </a:cubicBezTo>
                  <a:cubicBezTo>
                    <a:pt x="287" y="54"/>
                    <a:pt x="285" y="54"/>
                    <a:pt x="285" y="55"/>
                  </a:cubicBezTo>
                  <a:cubicBezTo>
                    <a:pt x="285" y="55"/>
                    <a:pt x="285" y="57"/>
                    <a:pt x="284" y="57"/>
                  </a:cubicBezTo>
                  <a:cubicBezTo>
                    <a:pt x="284" y="57"/>
                    <a:pt x="284" y="56"/>
                    <a:pt x="283" y="56"/>
                  </a:cubicBezTo>
                  <a:cubicBezTo>
                    <a:pt x="282" y="55"/>
                    <a:pt x="281" y="55"/>
                    <a:pt x="280" y="56"/>
                  </a:cubicBezTo>
                  <a:cubicBezTo>
                    <a:pt x="280" y="56"/>
                    <a:pt x="280" y="56"/>
                    <a:pt x="279" y="58"/>
                  </a:cubicBezTo>
                  <a:cubicBezTo>
                    <a:pt x="279" y="59"/>
                    <a:pt x="278" y="58"/>
                    <a:pt x="278" y="59"/>
                  </a:cubicBezTo>
                  <a:cubicBezTo>
                    <a:pt x="278" y="60"/>
                    <a:pt x="278" y="61"/>
                    <a:pt x="278" y="61"/>
                  </a:cubicBezTo>
                  <a:cubicBezTo>
                    <a:pt x="278" y="62"/>
                    <a:pt x="278" y="62"/>
                    <a:pt x="277" y="62"/>
                  </a:cubicBezTo>
                  <a:cubicBezTo>
                    <a:pt x="276" y="63"/>
                    <a:pt x="276" y="62"/>
                    <a:pt x="275" y="63"/>
                  </a:cubicBezTo>
                  <a:cubicBezTo>
                    <a:pt x="275" y="63"/>
                    <a:pt x="274" y="63"/>
                    <a:pt x="274" y="63"/>
                  </a:cubicBezTo>
                  <a:cubicBezTo>
                    <a:pt x="274" y="64"/>
                    <a:pt x="274" y="65"/>
                    <a:pt x="273" y="64"/>
                  </a:cubicBezTo>
                  <a:cubicBezTo>
                    <a:pt x="272" y="63"/>
                    <a:pt x="272" y="63"/>
                    <a:pt x="272" y="62"/>
                  </a:cubicBezTo>
                  <a:cubicBezTo>
                    <a:pt x="272" y="62"/>
                    <a:pt x="273" y="61"/>
                    <a:pt x="273" y="60"/>
                  </a:cubicBezTo>
                  <a:cubicBezTo>
                    <a:pt x="273" y="60"/>
                    <a:pt x="273" y="59"/>
                    <a:pt x="273" y="59"/>
                  </a:cubicBezTo>
                  <a:cubicBezTo>
                    <a:pt x="274" y="59"/>
                    <a:pt x="275" y="59"/>
                    <a:pt x="275" y="59"/>
                  </a:cubicBezTo>
                  <a:cubicBezTo>
                    <a:pt x="276" y="57"/>
                    <a:pt x="276" y="57"/>
                    <a:pt x="276" y="57"/>
                  </a:cubicBezTo>
                  <a:cubicBezTo>
                    <a:pt x="276" y="57"/>
                    <a:pt x="276" y="56"/>
                    <a:pt x="277" y="56"/>
                  </a:cubicBezTo>
                  <a:cubicBezTo>
                    <a:pt x="277" y="56"/>
                    <a:pt x="278" y="55"/>
                    <a:pt x="278" y="55"/>
                  </a:cubicBezTo>
                  <a:cubicBezTo>
                    <a:pt x="278" y="55"/>
                    <a:pt x="279" y="54"/>
                    <a:pt x="279" y="53"/>
                  </a:cubicBezTo>
                  <a:cubicBezTo>
                    <a:pt x="280" y="53"/>
                    <a:pt x="280" y="53"/>
                    <a:pt x="281" y="53"/>
                  </a:cubicBezTo>
                  <a:cubicBezTo>
                    <a:pt x="281" y="53"/>
                    <a:pt x="282" y="52"/>
                    <a:pt x="282" y="51"/>
                  </a:cubicBezTo>
                  <a:cubicBezTo>
                    <a:pt x="282" y="50"/>
                    <a:pt x="281" y="50"/>
                    <a:pt x="281" y="49"/>
                  </a:cubicBezTo>
                  <a:cubicBezTo>
                    <a:pt x="281" y="49"/>
                    <a:pt x="281" y="48"/>
                    <a:pt x="281" y="47"/>
                  </a:cubicBezTo>
                  <a:cubicBezTo>
                    <a:pt x="281" y="46"/>
                    <a:pt x="281" y="46"/>
                    <a:pt x="280" y="46"/>
                  </a:cubicBezTo>
                  <a:cubicBezTo>
                    <a:pt x="280" y="46"/>
                    <a:pt x="279" y="46"/>
                    <a:pt x="279" y="47"/>
                  </a:cubicBezTo>
                  <a:cubicBezTo>
                    <a:pt x="278" y="48"/>
                    <a:pt x="278" y="48"/>
                    <a:pt x="277" y="49"/>
                  </a:cubicBezTo>
                  <a:cubicBezTo>
                    <a:pt x="277" y="50"/>
                    <a:pt x="276" y="51"/>
                    <a:pt x="275" y="51"/>
                  </a:cubicBezTo>
                  <a:cubicBezTo>
                    <a:pt x="275" y="51"/>
                    <a:pt x="275" y="50"/>
                    <a:pt x="274" y="51"/>
                  </a:cubicBezTo>
                  <a:cubicBezTo>
                    <a:pt x="273" y="51"/>
                    <a:pt x="273" y="52"/>
                    <a:pt x="272" y="52"/>
                  </a:cubicBezTo>
                  <a:cubicBezTo>
                    <a:pt x="272" y="53"/>
                    <a:pt x="272" y="53"/>
                    <a:pt x="271" y="53"/>
                  </a:cubicBezTo>
                  <a:cubicBezTo>
                    <a:pt x="271" y="53"/>
                    <a:pt x="271" y="54"/>
                    <a:pt x="270" y="54"/>
                  </a:cubicBezTo>
                  <a:cubicBezTo>
                    <a:pt x="270" y="54"/>
                    <a:pt x="269" y="54"/>
                    <a:pt x="269" y="54"/>
                  </a:cubicBezTo>
                  <a:cubicBezTo>
                    <a:pt x="268" y="53"/>
                    <a:pt x="268" y="53"/>
                    <a:pt x="268" y="53"/>
                  </a:cubicBezTo>
                  <a:cubicBezTo>
                    <a:pt x="268" y="53"/>
                    <a:pt x="268" y="52"/>
                    <a:pt x="269" y="52"/>
                  </a:cubicBezTo>
                  <a:cubicBezTo>
                    <a:pt x="270" y="52"/>
                    <a:pt x="271" y="52"/>
                    <a:pt x="271" y="51"/>
                  </a:cubicBezTo>
                  <a:cubicBezTo>
                    <a:pt x="271" y="51"/>
                    <a:pt x="272" y="50"/>
                    <a:pt x="272" y="50"/>
                  </a:cubicBezTo>
                  <a:cubicBezTo>
                    <a:pt x="272" y="49"/>
                    <a:pt x="272" y="48"/>
                    <a:pt x="273" y="48"/>
                  </a:cubicBezTo>
                  <a:cubicBezTo>
                    <a:pt x="273" y="48"/>
                    <a:pt x="274" y="47"/>
                    <a:pt x="274" y="47"/>
                  </a:cubicBezTo>
                  <a:cubicBezTo>
                    <a:pt x="275" y="46"/>
                    <a:pt x="276" y="45"/>
                    <a:pt x="276" y="45"/>
                  </a:cubicBezTo>
                  <a:cubicBezTo>
                    <a:pt x="277" y="45"/>
                    <a:pt x="277" y="43"/>
                    <a:pt x="277" y="43"/>
                  </a:cubicBezTo>
                  <a:cubicBezTo>
                    <a:pt x="277" y="43"/>
                    <a:pt x="277" y="42"/>
                    <a:pt x="277" y="42"/>
                  </a:cubicBezTo>
                  <a:cubicBezTo>
                    <a:pt x="276" y="42"/>
                    <a:pt x="276" y="41"/>
                    <a:pt x="275" y="42"/>
                  </a:cubicBezTo>
                  <a:cubicBezTo>
                    <a:pt x="275" y="42"/>
                    <a:pt x="273" y="43"/>
                    <a:pt x="273" y="43"/>
                  </a:cubicBezTo>
                  <a:cubicBezTo>
                    <a:pt x="273" y="43"/>
                    <a:pt x="272" y="42"/>
                    <a:pt x="272" y="42"/>
                  </a:cubicBezTo>
                  <a:cubicBezTo>
                    <a:pt x="273" y="41"/>
                    <a:pt x="272" y="40"/>
                    <a:pt x="273" y="40"/>
                  </a:cubicBezTo>
                  <a:cubicBezTo>
                    <a:pt x="274" y="40"/>
                    <a:pt x="274" y="40"/>
                    <a:pt x="275" y="40"/>
                  </a:cubicBezTo>
                  <a:cubicBezTo>
                    <a:pt x="275" y="40"/>
                    <a:pt x="276" y="40"/>
                    <a:pt x="277" y="40"/>
                  </a:cubicBezTo>
                  <a:cubicBezTo>
                    <a:pt x="278" y="40"/>
                    <a:pt x="276" y="38"/>
                    <a:pt x="277" y="38"/>
                  </a:cubicBezTo>
                  <a:cubicBezTo>
                    <a:pt x="278" y="38"/>
                    <a:pt x="279" y="38"/>
                    <a:pt x="280" y="38"/>
                  </a:cubicBezTo>
                  <a:cubicBezTo>
                    <a:pt x="280" y="38"/>
                    <a:pt x="280" y="36"/>
                    <a:pt x="279" y="36"/>
                  </a:cubicBezTo>
                  <a:cubicBezTo>
                    <a:pt x="279" y="35"/>
                    <a:pt x="279" y="34"/>
                    <a:pt x="279" y="34"/>
                  </a:cubicBezTo>
                  <a:cubicBezTo>
                    <a:pt x="281" y="32"/>
                    <a:pt x="281" y="32"/>
                    <a:pt x="281" y="32"/>
                  </a:cubicBezTo>
                  <a:cubicBezTo>
                    <a:pt x="281" y="32"/>
                    <a:pt x="281" y="30"/>
                    <a:pt x="281" y="30"/>
                  </a:cubicBezTo>
                  <a:cubicBezTo>
                    <a:pt x="282" y="31"/>
                    <a:pt x="283" y="31"/>
                    <a:pt x="283" y="30"/>
                  </a:cubicBezTo>
                  <a:cubicBezTo>
                    <a:pt x="284" y="30"/>
                    <a:pt x="283" y="29"/>
                    <a:pt x="284" y="29"/>
                  </a:cubicBezTo>
                  <a:cubicBezTo>
                    <a:pt x="284" y="28"/>
                    <a:pt x="285" y="27"/>
                    <a:pt x="285" y="27"/>
                  </a:cubicBezTo>
                  <a:cubicBezTo>
                    <a:pt x="286" y="27"/>
                    <a:pt x="286" y="26"/>
                    <a:pt x="286" y="25"/>
                  </a:cubicBezTo>
                  <a:cubicBezTo>
                    <a:pt x="286" y="24"/>
                    <a:pt x="286" y="24"/>
                    <a:pt x="286" y="24"/>
                  </a:cubicBezTo>
                  <a:cubicBezTo>
                    <a:pt x="287" y="24"/>
                    <a:pt x="286" y="22"/>
                    <a:pt x="286" y="22"/>
                  </a:cubicBezTo>
                  <a:cubicBezTo>
                    <a:pt x="286" y="21"/>
                    <a:pt x="287" y="20"/>
                    <a:pt x="287" y="20"/>
                  </a:cubicBezTo>
                  <a:cubicBezTo>
                    <a:pt x="287" y="20"/>
                    <a:pt x="288" y="20"/>
                    <a:pt x="289" y="20"/>
                  </a:cubicBezTo>
                  <a:cubicBezTo>
                    <a:pt x="291" y="20"/>
                    <a:pt x="291" y="20"/>
                    <a:pt x="291" y="20"/>
                  </a:cubicBezTo>
                  <a:cubicBezTo>
                    <a:pt x="292" y="20"/>
                    <a:pt x="292" y="19"/>
                    <a:pt x="293" y="19"/>
                  </a:cubicBezTo>
                  <a:cubicBezTo>
                    <a:pt x="293" y="18"/>
                    <a:pt x="294" y="17"/>
                    <a:pt x="294" y="17"/>
                  </a:cubicBezTo>
                  <a:cubicBezTo>
                    <a:pt x="294" y="17"/>
                    <a:pt x="296" y="17"/>
                    <a:pt x="296" y="17"/>
                  </a:cubicBezTo>
                  <a:cubicBezTo>
                    <a:pt x="297" y="16"/>
                    <a:pt x="296" y="15"/>
                    <a:pt x="297" y="15"/>
                  </a:cubicBezTo>
                  <a:cubicBezTo>
                    <a:pt x="298" y="14"/>
                    <a:pt x="298" y="14"/>
                    <a:pt x="299" y="14"/>
                  </a:cubicBezTo>
                  <a:cubicBezTo>
                    <a:pt x="300" y="15"/>
                    <a:pt x="300" y="15"/>
                    <a:pt x="301" y="15"/>
                  </a:cubicBezTo>
                  <a:cubicBezTo>
                    <a:pt x="302" y="15"/>
                    <a:pt x="302" y="13"/>
                    <a:pt x="303" y="13"/>
                  </a:cubicBezTo>
                  <a:cubicBezTo>
                    <a:pt x="304" y="13"/>
                    <a:pt x="306" y="12"/>
                    <a:pt x="306" y="12"/>
                  </a:cubicBezTo>
                  <a:cubicBezTo>
                    <a:pt x="306" y="12"/>
                    <a:pt x="309" y="9"/>
                    <a:pt x="311" y="9"/>
                  </a:cubicBezTo>
                  <a:cubicBezTo>
                    <a:pt x="312" y="9"/>
                    <a:pt x="313" y="8"/>
                    <a:pt x="314" y="8"/>
                  </a:cubicBezTo>
                  <a:cubicBezTo>
                    <a:pt x="314" y="8"/>
                    <a:pt x="315" y="6"/>
                    <a:pt x="316" y="6"/>
                  </a:cubicBezTo>
                  <a:cubicBezTo>
                    <a:pt x="317" y="6"/>
                    <a:pt x="318" y="6"/>
                    <a:pt x="319" y="5"/>
                  </a:cubicBezTo>
                  <a:cubicBezTo>
                    <a:pt x="319" y="5"/>
                    <a:pt x="320" y="4"/>
                    <a:pt x="320" y="4"/>
                  </a:cubicBezTo>
                  <a:cubicBezTo>
                    <a:pt x="320" y="3"/>
                    <a:pt x="318" y="3"/>
                    <a:pt x="317" y="3"/>
                  </a:cubicBezTo>
                  <a:cubicBezTo>
                    <a:pt x="317" y="3"/>
                    <a:pt x="316" y="3"/>
                    <a:pt x="315" y="2"/>
                  </a:cubicBezTo>
                  <a:cubicBezTo>
                    <a:pt x="315" y="1"/>
                    <a:pt x="314" y="1"/>
                    <a:pt x="314" y="0"/>
                  </a:cubicBezTo>
                  <a:cubicBezTo>
                    <a:pt x="313" y="0"/>
                    <a:pt x="312" y="0"/>
                    <a:pt x="311" y="0"/>
                  </a:cubicBezTo>
                  <a:cubicBezTo>
                    <a:pt x="311" y="0"/>
                    <a:pt x="310" y="1"/>
                    <a:pt x="310" y="1"/>
                  </a:cubicBezTo>
                  <a:cubicBezTo>
                    <a:pt x="309" y="1"/>
                    <a:pt x="308" y="1"/>
                    <a:pt x="308" y="1"/>
                  </a:cubicBezTo>
                  <a:cubicBezTo>
                    <a:pt x="308" y="1"/>
                    <a:pt x="307" y="2"/>
                    <a:pt x="306" y="3"/>
                  </a:cubicBezTo>
                  <a:cubicBezTo>
                    <a:pt x="305" y="3"/>
                    <a:pt x="303" y="4"/>
                    <a:pt x="303" y="5"/>
                  </a:cubicBezTo>
                  <a:cubicBezTo>
                    <a:pt x="303" y="5"/>
                    <a:pt x="302" y="6"/>
                    <a:pt x="301" y="6"/>
                  </a:cubicBezTo>
                  <a:cubicBezTo>
                    <a:pt x="301" y="6"/>
                    <a:pt x="301" y="6"/>
                    <a:pt x="300" y="7"/>
                  </a:cubicBezTo>
                  <a:cubicBezTo>
                    <a:pt x="298" y="7"/>
                    <a:pt x="298" y="8"/>
                    <a:pt x="298" y="8"/>
                  </a:cubicBezTo>
                  <a:cubicBezTo>
                    <a:pt x="297" y="9"/>
                    <a:pt x="296" y="9"/>
                    <a:pt x="295" y="10"/>
                  </a:cubicBezTo>
                  <a:cubicBezTo>
                    <a:pt x="294" y="10"/>
                    <a:pt x="294" y="11"/>
                    <a:pt x="293" y="11"/>
                  </a:cubicBezTo>
                  <a:cubicBezTo>
                    <a:pt x="293" y="12"/>
                    <a:pt x="292" y="12"/>
                    <a:pt x="292" y="12"/>
                  </a:cubicBezTo>
                  <a:cubicBezTo>
                    <a:pt x="291" y="13"/>
                    <a:pt x="291" y="13"/>
                    <a:pt x="290" y="14"/>
                  </a:cubicBezTo>
                  <a:cubicBezTo>
                    <a:pt x="289" y="15"/>
                    <a:pt x="289" y="15"/>
                    <a:pt x="289" y="16"/>
                  </a:cubicBezTo>
                  <a:cubicBezTo>
                    <a:pt x="288" y="16"/>
                    <a:pt x="288" y="16"/>
                    <a:pt x="287" y="17"/>
                  </a:cubicBezTo>
                  <a:cubicBezTo>
                    <a:pt x="287" y="18"/>
                    <a:pt x="287" y="18"/>
                    <a:pt x="286" y="19"/>
                  </a:cubicBezTo>
                  <a:cubicBezTo>
                    <a:pt x="285" y="19"/>
                    <a:pt x="285" y="20"/>
                    <a:pt x="284" y="20"/>
                  </a:cubicBezTo>
                  <a:cubicBezTo>
                    <a:pt x="284" y="20"/>
                    <a:pt x="282" y="21"/>
                    <a:pt x="282" y="21"/>
                  </a:cubicBezTo>
                  <a:cubicBezTo>
                    <a:pt x="282" y="22"/>
                    <a:pt x="281" y="21"/>
                    <a:pt x="280" y="22"/>
                  </a:cubicBezTo>
                  <a:cubicBezTo>
                    <a:pt x="280" y="23"/>
                    <a:pt x="280" y="24"/>
                    <a:pt x="279" y="24"/>
                  </a:cubicBezTo>
                  <a:cubicBezTo>
                    <a:pt x="278" y="24"/>
                    <a:pt x="276" y="26"/>
                    <a:pt x="276" y="26"/>
                  </a:cubicBezTo>
                  <a:cubicBezTo>
                    <a:pt x="275" y="26"/>
                    <a:pt x="273" y="27"/>
                    <a:pt x="273" y="28"/>
                  </a:cubicBezTo>
                  <a:cubicBezTo>
                    <a:pt x="272" y="29"/>
                    <a:pt x="270" y="30"/>
                    <a:pt x="270" y="30"/>
                  </a:cubicBezTo>
                  <a:cubicBezTo>
                    <a:pt x="269" y="30"/>
                    <a:pt x="268" y="31"/>
                    <a:pt x="267" y="32"/>
                  </a:cubicBezTo>
                  <a:cubicBezTo>
                    <a:pt x="267" y="32"/>
                    <a:pt x="266" y="33"/>
                    <a:pt x="265" y="34"/>
                  </a:cubicBezTo>
                  <a:cubicBezTo>
                    <a:pt x="263" y="35"/>
                    <a:pt x="263" y="35"/>
                    <a:pt x="262" y="36"/>
                  </a:cubicBezTo>
                  <a:cubicBezTo>
                    <a:pt x="261" y="36"/>
                    <a:pt x="260" y="37"/>
                    <a:pt x="260" y="38"/>
                  </a:cubicBezTo>
                  <a:cubicBezTo>
                    <a:pt x="259" y="39"/>
                    <a:pt x="259" y="39"/>
                    <a:pt x="259" y="40"/>
                  </a:cubicBezTo>
                  <a:cubicBezTo>
                    <a:pt x="259" y="40"/>
                    <a:pt x="260" y="41"/>
                    <a:pt x="261" y="41"/>
                  </a:cubicBezTo>
                  <a:cubicBezTo>
                    <a:pt x="261" y="42"/>
                    <a:pt x="262" y="43"/>
                    <a:pt x="262" y="43"/>
                  </a:cubicBezTo>
                  <a:cubicBezTo>
                    <a:pt x="262" y="44"/>
                    <a:pt x="262" y="45"/>
                    <a:pt x="262" y="45"/>
                  </a:cubicBezTo>
                  <a:cubicBezTo>
                    <a:pt x="261" y="45"/>
                    <a:pt x="260" y="45"/>
                    <a:pt x="260" y="46"/>
                  </a:cubicBezTo>
                  <a:cubicBezTo>
                    <a:pt x="260" y="46"/>
                    <a:pt x="259" y="47"/>
                    <a:pt x="260" y="47"/>
                  </a:cubicBezTo>
                  <a:cubicBezTo>
                    <a:pt x="261" y="48"/>
                    <a:pt x="259" y="48"/>
                    <a:pt x="258" y="49"/>
                  </a:cubicBezTo>
                  <a:cubicBezTo>
                    <a:pt x="257" y="51"/>
                    <a:pt x="259" y="51"/>
                    <a:pt x="257" y="52"/>
                  </a:cubicBezTo>
                  <a:cubicBezTo>
                    <a:pt x="256" y="53"/>
                    <a:pt x="255" y="54"/>
                    <a:pt x="254" y="54"/>
                  </a:cubicBezTo>
                  <a:cubicBezTo>
                    <a:pt x="254" y="55"/>
                    <a:pt x="253" y="55"/>
                    <a:pt x="251" y="56"/>
                  </a:cubicBezTo>
                  <a:cubicBezTo>
                    <a:pt x="249" y="57"/>
                    <a:pt x="248" y="58"/>
                    <a:pt x="247" y="58"/>
                  </a:cubicBezTo>
                  <a:cubicBezTo>
                    <a:pt x="246" y="58"/>
                    <a:pt x="245" y="59"/>
                    <a:pt x="245" y="59"/>
                  </a:cubicBezTo>
                  <a:cubicBezTo>
                    <a:pt x="245" y="60"/>
                    <a:pt x="244" y="60"/>
                    <a:pt x="243" y="61"/>
                  </a:cubicBezTo>
                  <a:cubicBezTo>
                    <a:pt x="243" y="61"/>
                    <a:pt x="242" y="62"/>
                    <a:pt x="242" y="62"/>
                  </a:cubicBezTo>
                  <a:cubicBezTo>
                    <a:pt x="242" y="63"/>
                    <a:pt x="240" y="64"/>
                    <a:pt x="240" y="64"/>
                  </a:cubicBezTo>
                  <a:cubicBezTo>
                    <a:pt x="240" y="65"/>
                    <a:pt x="240" y="65"/>
                    <a:pt x="239" y="65"/>
                  </a:cubicBezTo>
                  <a:cubicBezTo>
                    <a:pt x="238" y="65"/>
                    <a:pt x="237" y="64"/>
                    <a:pt x="237" y="64"/>
                  </a:cubicBezTo>
                  <a:cubicBezTo>
                    <a:pt x="237" y="63"/>
                    <a:pt x="237" y="63"/>
                    <a:pt x="237" y="63"/>
                  </a:cubicBezTo>
                  <a:cubicBezTo>
                    <a:pt x="237" y="63"/>
                    <a:pt x="238" y="62"/>
                    <a:pt x="238" y="62"/>
                  </a:cubicBezTo>
                  <a:cubicBezTo>
                    <a:pt x="239" y="62"/>
                    <a:pt x="240" y="62"/>
                    <a:pt x="240" y="61"/>
                  </a:cubicBezTo>
                  <a:cubicBezTo>
                    <a:pt x="240" y="61"/>
                    <a:pt x="240" y="61"/>
                    <a:pt x="241" y="60"/>
                  </a:cubicBezTo>
                  <a:cubicBezTo>
                    <a:pt x="241" y="60"/>
                    <a:pt x="242" y="60"/>
                    <a:pt x="242" y="60"/>
                  </a:cubicBezTo>
                  <a:cubicBezTo>
                    <a:pt x="242" y="60"/>
                    <a:pt x="242" y="59"/>
                    <a:pt x="243" y="59"/>
                  </a:cubicBezTo>
                  <a:cubicBezTo>
                    <a:pt x="244" y="58"/>
                    <a:pt x="244" y="58"/>
                    <a:pt x="244" y="58"/>
                  </a:cubicBezTo>
                  <a:cubicBezTo>
                    <a:pt x="245" y="58"/>
                    <a:pt x="245" y="58"/>
                    <a:pt x="245" y="58"/>
                  </a:cubicBezTo>
                  <a:cubicBezTo>
                    <a:pt x="245" y="58"/>
                    <a:pt x="246" y="56"/>
                    <a:pt x="245" y="56"/>
                  </a:cubicBezTo>
                  <a:cubicBezTo>
                    <a:pt x="245" y="56"/>
                    <a:pt x="245" y="57"/>
                    <a:pt x="244" y="56"/>
                  </a:cubicBezTo>
                  <a:cubicBezTo>
                    <a:pt x="243" y="56"/>
                    <a:pt x="242" y="56"/>
                    <a:pt x="243" y="56"/>
                  </a:cubicBezTo>
                  <a:cubicBezTo>
                    <a:pt x="243" y="55"/>
                    <a:pt x="242" y="54"/>
                    <a:pt x="242" y="54"/>
                  </a:cubicBezTo>
                  <a:cubicBezTo>
                    <a:pt x="242" y="54"/>
                    <a:pt x="242" y="54"/>
                    <a:pt x="241" y="54"/>
                  </a:cubicBezTo>
                  <a:cubicBezTo>
                    <a:pt x="240" y="53"/>
                    <a:pt x="240" y="53"/>
                    <a:pt x="240" y="53"/>
                  </a:cubicBezTo>
                  <a:cubicBezTo>
                    <a:pt x="239" y="54"/>
                    <a:pt x="239" y="54"/>
                    <a:pt x="239" y="55"/>
                  </a:cubicBezTo>
                  <a:cubicBezTo>
                    <a:pt x="238" y="55"/>
                    <a:pt x="238" y="55"/>
                    <a:pt x="237" y="55"/>
                  </a:cubicBezTo>
                  <a:cubicBezTo>
                    <a:pt x="236" y="56"/>
                    <a:pt x="235" y="56"/>
                    <a:pt x="235" y="57"/>
                  </a:cubicBezTo>
                  <a:cubicBezTo>
                    <a:pt x="235" y="57"/>
                    <a:pt x="235" y="57"/>
                    <a:pt x="234" y="58"/>
                  </a:cubicBezTo>
                  <a:cubicBezTo>
                    <a:pt x="234" y="58"/>
                    <a:pt x="234" y="59"/>
                    <a:pt x="233" y="59"/>
                  </a:cubicBezTo>
                  <a:cubicBezTo>
                    <a:pt x="232" y="59"/>
                    <a:pt x="233" y="58"/>
                    <a:pt x="232" y="59"/>
                  </a:cubicBezTo>
                  <a:cubicBezTo>
                    <a:pt x="232" y="60"/>
                    <a:pt x="232" y="59"/>
                    <a:pt x="232" y="60"/>
                  </a:cubicBezTo>
                  <a:cubicBezTo>
                    <a:pt x="231" y="61"/>
                    <a:pt x="232" y="62"/>
                    <a:pt x="230" y="61"/>
                  </a:cubicBezTo>
                  <a:cubicBezTo>
                    <a:pt x="229" y="61"/>
                    <a:pt x="228" y="61"/>
                    <a:pt x="227" y="61"/>
                  </a:cubicBezTo>
                  <a:cubicBezTo>
                    <a:pt x="226" y="60"/>
                    <a:pt x="224" y="60"/>
                    <a:pt x="223" y="60"/>
                  </a:cubicBezTo>
                  <a:cubicBezTo>
                    <a:pt x="222" y="60"/>
                    <a:pt x="221" y="60"/>
                    <a:pt x="220" y="60"/>
                  </a:cubicBezTo>
                  <a:cubicBezTo>
                    <a:pt x="218" y="60"/>
                    <a:pt x="217" y="60"/>
                    <a:pt x="218" y="59"/>
                  </a:cubicBezTo>
                  <a:cubicBezTo>
                    <a:pt x="219" y="58"/>
                    <a:pt x="219" y="58"/>
                    <a:pt x="219" y="58"/>
                  </a:cubicBezTo>
                  <a:cubicBezTo>
                    <a:pt x="218" y="57"/>
                    <a:pt x="216" y="58"/>
                    <a:pt x="216" y="58"/>
                  </a:cubicBezTo>
                  <a:cubicBezTo>
                    <a:pt x="216" y="57"/>
                    <a:pt x="216" y="56"/>
                    <a:pt x="216" y="56"/>
                  </a:cubicBezTo>
                  <a:cubicBezTo>
                    <a:pt x="216" y="56"/>
                    <a:pt x="215" y="54"/>
                    <a:pt x="216" y="55"/>
                  </a:cubicBezTo>
                  <a:cubicBezTo>
                    <a:pt x="217" y="55"/>
                    <a:pt x="218" y="54"/>
                    <a:pt x="218" y="54"/>
                  </a:cubicBezTo>
                  <a:cubicBezTo>
                    <a:pt x="219" y="54"/>
                    <a:pt x="216" y="53"/>
                    <a:pt x="217" y="53"/>
                  </a:cubicBezTo>
                  <a:cubicBezTo>
                    <a:pt x="218" y="53"/>
                    <a:pt x="220" y="52"/>
                    <a:pt x="220" y="52"/>
                  </a:cubicBezTo>
                  <a:cubicBezTo>
                    <a:pt x="220" y="52"/>
                    <a:pt x="221" y="52"/>
                    <a:pt x="220" y="51"/>
                  </a:cubicBezTo>
                  <a:cubicBezTo>
                    <a:pt x="220" y="50"/>
                    <a:pt x="221" y="49"/>
                    <a:pt x="220" y="49"/>
                  </a:cubicBezTo>
                  <a:cubicBezTo>
                    <a:pt x="218" y="50"/>
                    <a:pt x="219" y="50"/>
                    <a:pt x="217" y="51"/>
                  </a:cubicBezTo>
                  <a:cubicBezTo>
                    <a:pt x="215" y="51"/>
                    <a:pt x="214" y="52"/>
                    <a:pt x="213" y="52"/>
                  </a:cubicBezTo>
                  <a:cubicBezTo>
                    <a:pt x="213" y="52"/>
                    <a:pt x="213" y="53"/>
                    <a:pt x="211" y="53"/>
                  </a:cubicBezTo>
                  <a:cubicBezTo>
                    <a:pt x="210" y="53"/>
                    <a:pt x="210" y="53"/>
                    <a:pt x="209" y="53"/>
                  </a:cubicBezTo>
                  <a:cubicBezTo>
                    <a:pt x="209" y="54"/>
                    <a:pt x="209" y="55"/>
                    <a:pt x="207" y="55"/>
                  </a:cubicBezTo>
                  <a:cubicBezTo>
                    <a:pt x="206" y="56"/>
                    <a:pt x="205" y="55"/>
                    <a:pt x="206" y="56"/>
                  </a:cubicBezTo>
                  <a:cubicBezTo>
                    <a:pt x="207" y="57"/>
                    <a:pt x="206" y="57"/>
                    <a:pt x="207" y="57"/>
                  </a:cubicBezTo>
                  <a:cubicBezTo>
                    <a:pt x="208" y="57"/>
                    <a:pt x="208" y="56"/>
                    <a:pt x="209" y="56"/>
                  </a:cubicBezTo>
                  <a:cubicBezTo>
                    <a:pt x="210" y="56"/>
                    <a:pt x="211" y="55"/>
                    <a:pt x="211" y="56"/>
                  </a:cubicBezTo>
                  <a:cubicBezTo>
                    <a:pt x="211" y="56"/>
                    <a:pt x="211" y="57"/>
                    <a:pt x="210" y="57"/>
                  </a:cubicBezTo>
                  <a:cubicBezTo>
                    <a:pt x="209" y="57"/>
                    <a:pt x="209" y="58"/>
                    <a:pt x="208" y="58"/>
                  </a:cubicBezTo>
                  <a:cubicBezTo>
                    <a:pt x="207" y="58"/>
                    <a:pt x="206" y="58"/>
                    <a:pt x="205" y="59"/>
                  </a:cubicBezTo>
                  <a:cubicBezTo>
                    <a:pt x="205" y="59"/>
                    <a:pt x="205" y="58"/>
                    <a:pt x="205" y="59"/>
                  </a:cubicBezTo>
                  <a:cubicBezTo>
                    <a:pt x="205" y="60"/>
                    <a:pt x="205" y="60"/>
                    <a:pt x="204" y="61"/>
                  </a:cubicBezTo>
                  <a:cubicBezTo>
                    <a:pt x="203" y="62"/>
                    <a:pt x="204" y="62"/>
                    <a:pt x="203" y="63"/>
                  </a:cubicBezTo>
                  <a:cubicBezTo>
                    <a:pt x="202" y="64"/>
                    <a:pt x="202" y="64"/>
                    <a:pt x="201" y="65"/>
                  </a:cubicBezTo>
                  <a:cubicBezTo>
                    <a:pt x="201" y="65"/>
                    <a:pt x="201" y="65"/>
                    <a:pt x="200" y="66"/>
                  </a:cubicBezTo>
                  <a:cubicBezTo>
                    <a:pt x="199" y="67"/>
                    <a:pt x="198" y="68"/>
                    <a:pt x="197" y="69"/>
                  </a:cubicBezTo>
                  <a:cubicBezTo>
                    <a:pt x="197" y="69"/>
                    <a:pt x="197" y="67"/>
                    <a:pt x="197" y="67"/>
                  </a:cubicBezTo>
                  <a:cubicBezTo>
                    <a:pt x="197" y="67"/>
                    <a:pt x="199" y="66"/>
                    <a:pt x="199" y="64"/>
                  </a:cubicBezTo>
                  <a:cubicBezTo>
                    <a:pt x="199" y="63"/>
                    <a:pt x="200" y="63"/>
                    <a:pt x="200" y="62"/>
                  </a:cubicBezTo>
                  <a:cubicBezTo>
                    <a:pt x="199" y="62"/>
                    <a:pt x="199" y="61"/>
                    <a:pt x="199" y="61"/>
                  </a:cubicBezTo>
                  <a:cubicBezTo>
                    <a:pt x="200" y="61"/>
                    <a:pt x="200" y="60"/>
                    <a:pt x="200" y="60"/>
                  </a:cubicBezTo>
                  <a:cubicBezTo>
                    <a:pt x="200" y="59"/>
                    <a:pt x="200" y="58"/>
                    <a:pt x="200" y="58"/>
                  </a:cubicBezTo>
                  <a:cubicBezTo>
                    <a:pt x="200" y="58"/>
                    <a:pt x="199" y="59"/>
                    <a:pt x="198" y="60"/>
                  </a:cubicBezTo>
                  <a:cubicBezTo>
                    <a:pt x="197" y="60"/>
                    <a:pt x="196" y="61"/>
                    <a:pt x="195" y="61"/>
                  </a:cubicBezTo>
                  <a:cubicBezTo>
                    <a:pt x="195" y="61"/>
                    <a:pt x="193" y="61"/>
                    <a:pt x="193" y="61"/>
                  </a:cubicBezTo>
                  <a:cubicBezTo>
                    <a:pt x="191" y="61"/>
                    <a:pt x="191" y="61"/>
                    <a:pt x="191" y="61"/>
                  </a:cubicBezTo>
                  <a:cubicBezTo>
                    <a:pt x="189" y="60"/>
                    <a:pt x="189" y="60"/>
                    <a:pt x="189" y="60"/>
                  </a:cubicBezTo>
                  <a:cubicBezTo>
                    <a:pt x="189" y="60"/>
                    <a:pt x="188" y="60"/>
                    <a:pt x="188" y="60"/>
                  </a:cubicBezTo>
                  <a:cubicBezTo>
                    <a:pt x="189" y="59"/>
                    <a:pt x="191" y="59"/>
                    <a:pt x="191" y="58"/>
                  </a:cubicBezTo>
                  <a:cubicBezTo>
                    <a:pt x="191" y="58"/>
                    <a:pt x="191" y="57"/>
                    <a:pt x="192" y="57"/>
                  </a:cubicBezTo>
                  <a:cubicBezTo>
                    <a:pt x="193" y="57"/>
                    <a:pt x="194" y="57"/>
                    <a:pt x="194" y="56"/>
                  </a:cubicBezTo>
                  <a:cubicBezTo>
                    <a:pt x="194" y="56"/>
                    <a:pt x="194" y="55"/>
                    <a:pt x="195" y="55"/>
                  </a:cubicBezTo>
                  <a:cubicBezTo>
                    <a:pt x="196" y="55"/>
                    <a:pt x="196" y="55"/>
                    <a:pt x="197" y="54"/>
                  </a:cubicBezTo>
                  <a:cubicBezTo>
                    <a:pt x="198" y="54"/>
                    <a:pt x="198" y="53"/>
                    <a:pt x="198" y="52"/>
                  </a:cubicBezTo>
                  <a:cubicBezTo>
                    <a:pt x="198" y="52"/>
                    <a:pt x="199" y="51"/>
                    <a:pt x="199" y="51"/>
                  </a:cubicBezTo>
                  <a:cubicBezTo>
                    <a:pt x="199" y="51"/>
                    <a:pt x="199" y="50"/>
                    <a:pt x="199" y="50"/>
                  </a:cubicBezTo>
                  <a:cubicBezTo>
                    <a:pt x="200" y="49"/>
                    <a:pt x="199" y="49"/>
                    <a:pt x="198" y="49"/>
                  </a:cubicBezTo>
                  <a:cubicBezTo>
                    <a:pt x="198" y="49"/>
                    <a:pt x="196" y="50"/>
                    <a:pt x="196" y="49"/>
                  </a:cubicBezTo>
                  <a:cubicBezTo>
                    <a:pt x="196" y="49"/>
                    <a:pt x="196" y="48"/>
                    <a:pt x="197" y="47"/>
                  </a:cubicBezTo>
                  <a:cubicBezTo>
                    <a:pt x="197" y="46"/>
                    <a:pt x="196" y="45"/>
                    <a:pt x="196" y="44"/>
                  </a:cubicBezTo>
                  <a:cubicBezTo>
                    <a:pt x="187" y="52"/>
                    <a:pt x="178" y="59"/>
                    <a:pt x="169" y="67"/>
                  </a:cubicBezTo>
                  <a:cubicBezTo>
                    <a:pt x="170" y="67"/>
                    <a:pt x="173" y="67"/>
                    <a:pt x="171" y="68"/>
                  </a:cubicBezTo>
                  <a:cubicBezTo>
                    <a:pt x="169" y="70"/>
                    <a:pt x="168" y="71"/>
                    <a:pt x="168" y="71"/>
                  </a:cubicBezTo>
                  <a:cubicBezTo>
                    <a:pt x="167" y="71"/>
                    <a:pt x="165" y="72"/>
                    <a:pt x="165" y="73"/>
                  </a:cubicBezTo>
                  <a:cubicBezTo>
                    <a:pt x="165" y="73"/>
                    <a:pt x="164" y="73"/>
                    <a:pt x="165" y="73"/>
                  </a:cubicBezTo>
                  <a:cubicBezTo>
                    <a:pt x="167" y="73"/>
                    <a:pt x="167" y="73"/>
                    <a:pt x="167" y="73"/>
                  </a:cubicBezTo>
                  <a:cubicBezTo>
                    <a:pt x="167" y="73"/>
                    <a:pt x="167" y="74"/>
                    <a:pt x="167" y="74"/>
                  </a:cubicBezTo>
                  <a:cubicBezTo>
                    <a:pt x="166" y="75"/>
                    <a:pt x="165" y="76"/>
                    <a:pt x="164" y="77"/>
                  </a:cubicBezTo>
                  <a:cubicBezTo>
                    <a:pt x="164" y="77"/>
                    <a:pt x="163" y="78"/>
                    <a:pt x="163" y="78"/>
                  </a:cubicBezTo>
                  <a:cubicBezTo>
                    <a:pt x="163" y="79"/>
                    <a:pt x="162" y="80"/>
                    <a:pt x="162" y="80"/>
                  </a:cubicBezTo>
                  <a:cubicBezTo>
                    <a:pt x="161" y="80"/>
                    <a:pt x="160" y="80"/>
                    <a:pt x="160" y="80"/>
                  </a:cubicBezTo>
                  <a:cubicBezTo>
                    <a:pt x="159" y="80"/>
                    <a:pt x="157" y="81"/>
                    <a:pt x="157" y="81"/>
                  </a:cubicBezTo>
                  <a:cubicBezTo>
                    <a:pt x="157" y="81"/>
                    <a:pt x="156" y="83"/>
                    <a:pt x="156" y="83"/>
                  </a:cubicBezTo>
                  <a:cubicBezTo>
                    <a:pt x="156" y="84"/>
                    <a:pt x="156" y="84"/>
                    <a:pt x="155" y="84"/>
                  </a:cubicBezTo>
                  <a:cubicBezTo>
                    <a:pt x="154" y="84"/>
                    <a:pt x="152" y="86"/>
                    <a:pt x="152" y="86"/>
                  </a:cubicBezTo>
                  <a:cubicBezTo>
                    <a:pt x="150" y="87"/>
                    <a:pt x="150" y="87"/>
                    <a:pt x="150" y="87"/>
                  </a:cubicBezTo>
                  <a:cubicBezTo>
                    <a:pt x="149" y="86"/>
                    <a:pt x="149" y="86"/>
                    <a:pt x="149" y="86"/>
                  </a:cubicBezTo>
                  <a:cubicBezTo>
                    <a:pt x="99" y="137"/>
                    <a:pt x="57" y="197"/>
                    <a:pt x="29" y="264"/>
                  </a:cubicBezTo>
                  <a:cubicBezTo>
                    <a:pt x="29" y="265"/>
                    <a:pt x="29" y="266"/>
                    <a:pt x="29" y="266"/>
                  </a:cubicBezTo>
                  <a:cubicBezTo>
                    <a:pt x="28" y="267"/>
                    <a:pt x="29" y="268"/>
                    <a:pt x="28" y="270"/>
                  </a:cubicBezTo>
                  <a:cubicBezTo>
                    <a:pt x="27" y="272"/>
                    <a:pt x="26" y="273"/>
                    <a:pt x="26" y="274"/>
                  </a:cubicBezTo>
                  <a:cubicBezTo>
                    <a:pt x="25" y="275"/>
                    <a:pt x="25" y="276"/>
                    <a:pt x="24" y="278"/>
                  </a:cubicBezTo>
                  <a:cubicBezTo>
                    <a:pt x="23" y="280"/>
                    <a:pt x="22" y="281"/>
                    <a:pt x="22" y="282"/>
                  </a:cubicBezTo>
                  <a:cubicBezTo>
                    <a:pt x="22" y="284"/>
                    <a:pt x="22" y="285"/>
                    <a:pt x="21" y="287"/>
                  </a:cubicBezTo>
                  <a:cubicBezTo>
                    <a:pt x="21" y="289"/>
                    <a:pt x="19" y="294"/>
                    <a:pt x="18" y="296"/>
                  </a:cubicBezTo>
                  <a:cubicBezTo>
                    <a:pt x="17" y="298"/>
                    <a:pt x="16" y="300"/>
                    <a:pt x="15" y="303"/>
                  </a:cubicBezTo>
                  <a:cubicBezTo>
                    <a:pt x="15" y="305"/>
                    <a:pt x="14" y="307"/>
                    <a:pt x="14" y="308"/>
                  </a:cubicBezTo>
                  <a:cubicBezTo>
                    <a:pt x="14" y="310"/>
                    <a:pt x="12" y="311"/>
                    <a:pt x="12" y="312"/>
                  </a:cubicBezTo>
                  <a:cubicBezTo>
                    <a:pt x="12" y="313"/>
                    <a:pt x="13" y="317"/>
                    <a:pt x="12" y="318"/>
                  </a:cubicBezTo>
                  <a:cubicBezTo>
                    <a:pt x="11" y="320"/>
                    <a:pt x="9" y="321"/>
                    <a:pt x="9" y="322"/>
                  </a:cubicBezTo>
                  <a:cubicBezTo>
                    <a:pt x="9" y="323"/>
                    <a:pt x="8" y="326"/>
                    <a:pt x="8" y="327"/>
                  </a:cubicBezTo>
                  <a:cubicBezTo>
                    <a:pt x="8" y="329"/>
                    <a:pt x="8" y="330"/>
                    <a:pt x="8" y="332"/>
                  </a:cubicBezTo>
                  <a:cubicBezTo>
                    <a:pt x="8" y="333"/>
                    <a:pt x="8" y="334"/>
                    <a:pt x="7" y="336"/>
                  </a:cubicBezTo>
                  <a:cubicBezTo>
                    <a:pt x="7" y="338"/>
                    <a:pt x="5" y="341"/>
                    <a:pt x="6" y="342"/>
                  </a:cubicBezTo>
                  <a:cubicBezTo>
                    <a:pt x="6" y="343"/>
                    <a:pt x="6" y="345"/>
                    <a:pt x="6" y="346"/>
                  </a:cubicBezTo>
                  <a:cubicBezTo>
                    <a:pt x="6" y="348"/>
                    <a:pt x="5" y="354"/>
                    <a:pt x="5" y="355"/>
                  </a:cubicBezTo>
                  <a:cubicBezTo>
                    <a:pt x="4" y="356"/>
                    <a:pt x="3" y="359"/>
                    <a:pt x="3" y="360"/>
                  </a:cubicBezTo>
                  <a:cubicBezTo>
                    <a:pt x="3" y="361"/>
                    <a:pt x="2" y="364"/>
                    <a:pt x="2" y="365"/>
                  </a:cubicBezTo>
                  <a:cubicBezTo>
                    <a:pt x="2" y="367"/>
                    <a:pt x="1" y="369"/>
                    <a:pt x="1" y="371"/>
                  </a:cubicBezTo>
                  <a:cubicBezTo>
                    <a:pt x="1" y="373"/>
                    <a:pt x="2" y="374"/>
                    <a:pt x="2" y="376"/>
                  </a:cubicBezTo>
                  <a:cubicBezTo>
                    <a:pt x="1" y="378"/>
                    <a:pt x="1" y="378"/>
                    <a:pt x="1" y="380"/>
                  </a:cubicBezTo>
                  <a:cubicBezTo>
                    <a:pt x="0" y="382"/>
                    <a:pt x="0" y="382"/>
                    <a:pt x="0" y="383"/>
                  </a:cubicBezTo>
                  <a:cubicBezTo>
                    <a:pt x="0" y="385"/>
                    <a:pt x="0" y="386"/>
                    <a:pt x="0" y="387"/>
                  </a:cubicBezTo>
                  <a:cubicBezTo>
                    <a:pt x="1" y="388"/>
                    <a:pt x="0" y="390"/>
                    <a:pt x="1" y="390"/>
                  </a:cubicBezTo>
                  <a:cubicBezTo>
                    <a:pt x="2" y="391"/>
                    <a:pt x="3" y="391"/>
                    <a:pt x="3" y="392"/>
                  </a:cubicBezTo>
                  <a:cubicBezTo>
                    <a:pt x="3" y="392"/>
                    <a:pt x="4" y="394"/>
                    <a:pt x="4" y="394"/>
                  </a:cubicBezTo>
                  <a:cubicBezTo>
                    <a:pt x="4" y="394"/>
                    <a:pt x="4" y="396"/>
                    <a:pt x="4" y="397"/>
                  </a:cubicBezTo>
                  <a:cubicBezTo>
                    <a:pt x="5" y="398"/>
                    <a:pt x="6" y="399"/>
                    <a:pt x="6" y="400"/>
                  </a:cubicBezTo>
                  <a:cubicBezTo>
                    <a:pt x="6" y="401"/>
                    <a:pt x="6" y="403"/>
                    <a:pt x="6" y="403"/>
                  </a:cubicBezTo>
                  <a:cubicBezTo>
                    <a:pt x="6" y="403"/>
                    <a:pt x="6" y="405"/>
                    <a:pt x="6" y="406"/>
                  </a:cubicBezTo>
                  <a:cubicBezTo>
                    <a:pt x="6" y="407"/>
                    <a:pt x="6" y="410"/>
                    <a:pt x="6" y="410"/>
                  </a:cubicBezTo>
                  <a:cubicBezTo>
                    <a:pt x="7" y="411"/>
                    <a:pt x="7" y="412"/>
                    <a:pt x="7" y="413"/>
                  </a:cubicBezTo>
                  <a:cubicBezTo>
                    <a:pt x="7" y="414"/>
                    <a:pt x="6" y="418"/>
                    <a:pt x="6" y="419"/>
                  </a:cubicBezTo>
                  <a:cubicBezTo>
                    <a:pt x="5" y="419"/>
                    <a:pt x="7" y="429"/>
                    <a:pt x="6" y="431"/>
                  </a:cubicBezTo>
                  <a:cubicBezTo>
                    <a:pt x="6" y="433"/>
                    <a:pt x="7" y="437"/>
                    <a:pt x="8" y="438"/>
                  </a:cubicBezTo>
                  <a:cubicBezTo>
                    <a:pt x="8" y="439"/>
                    <a:pt x="9" y="441"/>
                    <a:pt x="9" y="442"/>
                  </a:cubicBezTo>
                  <a:cubicBezTo>
                    <a:pt x="9" y="443"/>
                    <a:pt x="9" y="445"/>
                    <a:pt x="9" y="446"/>
                  </a:cubicBezTo>
                  <a:cubicBezTo>
                    <a:pt x="10" y="447"/>
                    <a:pt x="10" y="449"/>
                    <a:pt x="10" y="449"/>
                  </a:cubicBezTo>
                  <a:cubicBezTo>
                    <a:pt x="10" y="450"/>
                    <a:pt x="10" y="451"/>
                    <a:pt x="10" y="451"/>
                  </a:cubicBezTo>
                  <a:cubicBezTo>
                    <a:pt x="10" y="452"/>
                    <a:pt x="9" y="452"/>
                    <a:pt x="9" y="452"/>
                  </a:cubicBezTo>
                  <a:cubicBezTo>
                    <a:pt x="9" y="453"/>
                    <a:pt x="9" y="453"/>
                    <a:pt x="9" y="453"/>
                  </a:cubicBezTo>
                  <a:cubicBezTo>
                    <a:pt x="9" y="453"/>
                    <a:pt x="9" y="454"/>
                    <a:pt x="8" y="454"/>
                  </a:cubicBezTo>
                  <a:cubicBezTo>
                    <a:pt x="7" y="454"/>
                    <a:pt x="7" y="454"/>
                    <a:pt x="7" y="454"/>
                  </a:cubicBezTo>
                  <a:cubicBezTo>
                    <a:pt x="7" y="456"/>
                    <a:pt x="7" y="456"/>
                    <a:pt x="7" y="456"/>
                  </a:cubicBezTo>
                  <a:cubicBezTo>
                    <a:pt x="7" y="456"/>
                    <a:pt x="7" y="457"/>
                    <a:pt x="7" y="457"/>
                  </a:cubicBezTo>
                  <a:cubicBezTo>
                    <a:pt x="8" y="458"/>
                    <a:pt x="9" y="458"/>
                    <a:pt x="9" y="459"/>
                  </a:cubicBezTo>
                  <a:cubicBezTo>
                    <a:pt x="10" y="460"/>
                    <a:pt x="10" y="462"/>
                    <a:pt x="10" y="462"/>
                  </a:cubicBezTo>
                  <a:cubicBezTo>
                    <a:pt x="10" y="462"/>
                    <a:pt x="11" y="464"/>
                    <a:pt x="12" y="465"/>
                  </a:cubicBezTo>
                  <a:cubicBezTo>
                    <a:pt x="12" y="467"/>
                    <a:pt x="13" y="468"/>
                    <a:pt x="13" y="469"/>
                  </a:cubicBezTo>
                  <a:cubicBezTo>
                    <a:pt x="14" y="469"/>
                    <a:pt x="15" y="469"/>
                    <a:pt x="15" y="470"/>
                  </a:cubicBezTo>
                  <a:cubicBezTo>
                    <a:pt x="15" y="471"/>
                    <a:pt x="15" y="471"/>
                    <a:pt x="16" y="472"/>
                  </a:cubicBezTo>
                  <a:cubicBezTo>
                    <a:pt x="16" y="473"/>
                    <a:pt x="16" y="473"/>
                    <a:pt x="16" y="474"/>
                  </a:cubicBezTo>
                  <a:cubicBezTo>
                    <a:pt x="16" y="476"/>
                    <a:pt x="15" y="476"/>
                    <a:pt x="16" y="477"/>
                  </a:cubicBezTo>
                  <a:cubicBezTo>
                    <a:pt x="16" y="478"/>
                    <a:pt x="16" y="479"/>
                    <a:pt x="16" y="479"/>
                  </a:cubicBezTo>
                  <a:cubicBezTo>
                    <a:pt x="16" y="480"/>
                    <a:pt x="16" y="481"/>
                    <a:pt x="16" y="481"/>
                  </a:cubicBezTo>
                  <a:cubicBezTo>
                    <a:pt x="16" y="482"/>
                    <a:pt x="15" y="483"/>
                    <a:pt x="15" y="483"/>
                  </a:cubicBezTo>
                  <a:cubicBezTo>
                    <a:pt x="16" y="484"/>
                    <a:pt x="16" y="485"/>
                    <a:pt x="17" y="485"/>
                  </a:cubicBezTo>
                  <a:cubicBezTo>
                    <a:pt x="17" y="485"/>
                    <a:pt x="19" y="486"/>
                    <a:pt x="19" y="487"/>
                  </a:cubicBezTo>
                  <a:cubicBezTo>
                    <a:pt x="19" y="488"/>
                    <a:pt x="20" y="490"/>
                    <a:pt x="20" y="491"/>
                  </a:cubicBezTo>
                  <a:cubicBezTo>
                    <a:pt x="19" y="492"/>
                    <a:pt x="20" y="493"/>
                    <a:pt x="21" y="493"/>
                  </a:cubicBezTo>
                  <a:cubicBezTo>
                    <a:pt x="21" y="493"/>
                    <a:pt x="22" y="494"/>
                    <a:pt x="22" y="495"/>
                  </a:cubicBezTo>
                  <a:cubicBezTo>
                    <a:pt x="22" y="495"/>
                    <a:pt x="22" y="496"/>
                    <a:pt x="22" y="497"/>
                  </a:cubicBezTo>
                  <a:cubicBezTo>
                    <a:pt x="22" y="499"/>
                    <a:pt x="21" y="501"/>
                    <a:pt x="22" y="501"/>
                  </a:cubicBezTo>
                  <a:cubicBezTo>
                    <a:pt x="22" y="501"/>
                    <a:pt x="23" y="502"/>
                    <a:pt x="24" y="502"/>
                  </a:cubicBezTo>
                  <a:cubicBezTo>
                    <a:pt x="24" y="502"/>
                    <a:pt x="25" y="501"/>
                    <a:pt x="25" y="500"/>
                  </a:cubicBezTo>
                  <a:cubicBezTo>
                    <a:pt x="25" y="499"/>
                    <a:pt x="24" y="500"/>
                    <a:pt x="25" y="499"/>
                  </a:cubicBezTo>
                  <a:cubicBezTo>
                    <a:pt x="27" y="498"/>
                    <a:pt x="27" y="498"/>
                    <a:pt x="27" y="496"/>
                  </a:cubicBezTo>
                  <a:cubicBezTo>
                    <a:pt x="26" y="495"/>
                    <a:pt x="26" y="494"/>
                    <a:pt x="26" y="494"/>
                  </a:cubicBezTo>
                  <a:cubicBezTo>
                    <a:pt x="25" y="493"/>
                    <a:pt x="25" y="495"/>
                    <a:pt x="25" y="493"/>
                  </a:cubicBezTo>
                  <a:cubicBezTo>
                    <a:pt x="25" y="492"/>
                    <a:pt x="24" y="491"/>
                    <a:pt x="24" y="491"/>
                  </a:cubicBezTo>
                  <a:cubicBezTo>
                    <a:pt x="24" y="490"/>
                    <a:pt x="24" y="489"/>
                    <a:pt x="24" y="489"/>
                  </a:cubicBezTo>
                  <a:cubicBezTo>
                    <a:pt x="23" y="488"/>
                    <a:pt x="23" y="488"/>
                    <a:pt x="22" y="488"/>
                  </a:cubicBezTo>
                  <a:cubicBezTo>
                    <a:pt x="21" y="488"/>
                    <a:pt x="20" y="488"/>
                    <a:pt x="21" y="487"/>
                  </a:cubicBezTo>
                  <a:cubicBezTo>
                    <a:pt x="21" y="486"/>
                    <a:pt x="21" y="486"/>
                    <a:pt x="21" y="484"/>
                  </a:cubicBezTo>
                  <a:cubicBezTo>
                    <a:pt x="21" y="483"/>
                    <a:pt x="21" y="481"/>
                    <a:pt x="21" y="480"/>
                  </a:cubicBezTo>
                  <a:cubicBezTo>
                    <a:pt x="21" y="479"/>
                    <a:pt x="21" y="479"/>
                    <a:pt x="21" y="478"/>
                  </a:cubicBezTo>
                  <a:cubicBezTo>
                    <a:pt x="20" y="477"/>
                    <a:pt x="19" y="477"/>
                    <a:pt x="19" y="476"/>
                  </a:cubicBezTo>
                  <a:cubicBezTo>
                    <a:pt x="19" y="475"/>
                    <a:pt x="19" y="474"/>
                    <a:pt x="19" y="473"/>
                  </a:cubicBezTo>
                  <a:cubicBezTo>
                    <a:pt x="19" y="472"/>
                    <a:pt x="19" y="471"/>
                    <a:pt x="19" y="471"/>
                  </a:cubicBezTo>
                  <a:cubicBezTo>
                    <a:pt x="19" y="470"/>
                    <a:pt x="19" y="467"/>
                    <a:pt x="19" y="467"/>
                  </a:cubicBezTo>
                  <a:cubicBezTo>
                    <a:pt x="19" y="467"/>
                    <a:pt x="18" y="465"/>
                    <a:pt x="18" y="464"/>
                  </a:cubicBezTo>
                  <a:cubicBezTo>
                    <a:pt x="18" y="464"/>
                    <a:pt x="18" y="462"/>
                    <a:pt x="18" y="462"/>
                  </a:cubicBezTo>
                  <a:cubicBezTo>
                    <a:pt x="18" y="462"/>
                    <a:pt x="17" y="459"/>
                    <a:pt x="16" y="457"/>
                  </a:cubicBezTo>
                  <a:cubicBezTo>
                    <a:pt x="16" y="456"/>
                    <a:pt x="15" y="455"/>
                    <a:pt x="15" y="454"/>
                  </a:cubicBezTo>
                  <a:cubicBezTo>
                    <a:pt x="15" y="452"/>
                    <a:pt x="16" y="452"/>
                    <a:pt x="15" y="451"/>
                  </a:cubicBezTo>
                  <a:cubicBezTo>
                    <a:pt x="15" y="449"/>
                    <a:pt x="14" y="448"/>
                    <a:pt x="14" y="447"/>
                  </a:cubicBezTo>
                  <a:cubicBezTo>
                    <a:pt x="14" y="445"/>
                    <a:pt x="14" y="445"/>
                    <a:pt x="14" y="444"/>
                  </a:cubicBezTo>
                  <a:cubicBezTo>
                    <a:pt x="14" y="443"/>
                    <a:pt x="14" y="442"/>
                    <a:pt x="14" y="442"/>
                  </a:cubicBezTo>
                  <a:cubicBezTo>
                    <a:pt x="13" y="441"/>
                    <a:pt x="14" y="440"/>
                    <a:pt x="13" y="440"/>
                  </a:cubicBezTo>
                  <a:cubicBezTo>
                    <a:pt x="13" y="439"/>
                    <a:pt x="12" y="438"/>
                    <a:pt x="12" y="438"/>
                  </a:cubicBezTo>
                  <a:cubicBezTo>
                    <a:pt x="12" y="437"/>
                    <a:pt x="12" y="437"/>
                    <a:pt x="11" y="436"/>
                  </a:cubicBezTo>
                  <a:cubicBezTo>
                    <a:pt x="11" y="435"/>
                    <a:pt x="10" y="435"/>
                    <a:pt x="10" y="434"/>
                  </a:cubicBezTo>
                  <a:cubicBezTo>
                    <a:pt x="11" y="433"/>
                    <a:pt x="10" y="432"/>
                    <a:pt x="10" y="431"/>
                  </a:cubicBezTo>
                  <a:cubicBezTo>
                    <a:pt x="10" y="430"/>
                    <a:pt x="10" y="428"/>
                    <a:pt x="10" y="427"/>
                  </a:cubicBezTo>
                  <a:cubicBezTo>
                    <a:pt x="10" y="427"/>
                    <a:pt x="11" y="424"/>
                    <a:pt x="11" y="424"/>
                  </a:cubicBezTo>
                  <a:cubicBezTo>
                    <a:pt x="11" y="423"/>
                    <a:pt x="10" y="422"/>
                    <a:pt x="10" y="421"/>
                  </a:cubicBezTo>
                  <a:cubicBezTo>
                    <a:pt x="10" y="419"/>
                    <a:pt x="11" y="415"/>
                    <a:pt x="11" y="415"/>
                  </a:cubicBezTo>
                  <a:cubicBezTo>
                    <a:pt x="11" y="415"/>
                    <a:pt x="14" y="418"/>
                    <a:pt x="15" y="420"/>
                  </a:cubicBezTo>
                  <a:cubicBezTo>
                    <a:pt x="16" y="421"/>
                    <a:pt x="16" y="429"/>
                    <a:pt x="16" y="434"/>
                  </a:cubicBezTo>
                  <a:cubicBezTo>
                    <a:pt x="16" y="439"/>
                    <a:pt x="19" y="447"/>
                    <a:pt x="19" y="449"/>
                  </a:cubicBezTo>
                  <a:cubicBezTo>
                    <a:pt x="19" y="452"/>
                    <a:pt x="22" y="455"/>
                    <a:pt x="22" y="457"/>
                  </a:cubicBezTo>
                  <a:cubicBezTo>
                    <a:pt x="22" y="458"/>
                    <a:pt x="23" y="461"/>
                    <a:pt x="23" y="463"/>
                  </a:cubicBezTo>
                  <a:cubicBezTo>
                    <a:pt x="24" y="464"/>
                    <a:pt x="26" y="467"/>
                    <a:pt x="26" y="468"/>
                  </a:cubicBezTo>
                  <a:cubicBezTo>
                    <a:pt x="26" y="469"/>
                    <a:pt x="25" y="473"/>
                    <a:pt x="26" y="475"/>
                  </a:cubicBezTo>
                  <a:cubicBezTo>
                    <a:pt x="27" y="476"/>
                    <a:pt x="29" y="476"/>
                    <a:pt x="29" y="478"/>
                  </a:cubicBezTo>
                  <a:cubicBezTo>
                    <a:pt x="29" y="479"/>
                    <a:pt x="30" y="483"/>
                    <a:pt x="30" y="484"/>
                  </a:cubicBezTo>
                  <a:cubicBezTo>
                    <a:pt x="29" y="485"/>
                    <a:pt x="31" y="486"/>
                    <a:pt x="32" y="487"/>
                  </a:cubicBezTo>
                  <a:cubicBezTo>
                    <a:pt x="33" y="488"/>
                    <a:pt x="35" y="491"/>
                    <a:pt x="36" y="495"/>
                  </a:cubicBezTo>
                  <a:cubicBezTo>
                    <a:pt x="38" y="499"/>
                    <a:pt x="40" y="503"/>
                    <a:pt x="40" y="505"/>
                  </a:cubicBezTo>
                  <a:cubicBezTo>
                    <a:pt x="40" y="507"/>
                    <a:pt x="39" y="510"/>
                    <a:pt x="40" y="511"/>
                  </a:cubicBezTo>
                  <a:cubicBezTo>
                    <a:pt x="41" y="512"/>
                    <a:pt x="42" y="513"/>
                    <a:pt x="42" y="515"/>
                  </a:cubicBezTo>
                  <a:cubicBezTo>
                    <a:pt x="42" y="516"/>
                    <a:pt x="42" y="519"/>
                    <a:pt x="42" y="520"/>
                  </a:cubicBezTo>
                  <a:cubicBezTo>
                    <a:pt x="41" y="521"/>
                    <a:pt x="41" y="521"/>
                    <a:pt x="41" y="522"/>
                  </a:cubicBezTo>
                  <a:cubicBezTo>
                    <a:pt x="42" y="523"/>
                    <a:pt x="40" y="523"/>
                    <a:pt x="40" y="524"/>
                  </a:cubicBezTo>
                  <a:cubicBezTo>
                    <a:pt x="40" y="525"/>
                    <a:pt x="40" y="526"/>
                    <a:pt x="41" y="527"/>
                  </a:cubicBezTo>
                  <a:cubicBezTo>
                    <a:pt x="41" y="528"/>
                    <a:pt x="44" y="533"/>
                    <a:pt x="45" y="535"/>
                  </a:cubicBezTo>
                  <a:cubicBezTo>
                    <a:pt x="45" y="536"/>
                    <a:pt x="47" y="536"/>
                    <a:pt x="48" y="538"/>
                  </a:cubicBezTo>
                  <a:cubicBezTo>
                    <a:pt x="48" y="539"/>
                    <a:pt x="50" y="540"/>
                    <a:pt x="50" y="541"/>
                  </a:cubicBezTo>
                  <a:cubicBezTo>
                    <a:pt x="50" y="542"/>
                    <a:pt x="50" y="541"/>
                    <a:pt x="52" y="543"/>
                  </a:cubicBezTo>
                  <a:cubicBezTo>
                    <a:pt x="53" y="545"/>
                    <a:pt x="54" y="544"/>
                    <a:pt x="56" y="546"/>
                  </a:cubicBezTo>
                  <a:cubicBezTo>
                    <a:pt x="57" y="547"/>
                    <a:pt x="59" y="547"/>
                    <a:pt x="59" y="548"/>
                  </a:cubicBezTo>
                  <a:cubicBezTo>
                    <a:pt x="60" y="549"/>
                    <a:pt x="62" y="551"/>
                    <a:pt x="63" y="552"/>
                  </a:cubicBezTo>
                  <a:cubicBezTo>
                    <a:pt x="64" y="554"/>
                    <a:pt x="67" y="555"/>
                    <a:pt x="68" y="556"/>
                  </a:cubicBezTo>
                  <a:cubicBezTo>
                    <a:pt x="70" y="558"/>
                    <a:pt x="74" y="560"/>
                    <a:pt x="75" y="561"/>
                  </a:cubicBezTo>
                  <a:cubicBezTo>
                    <a:pt x="77" y="561"/>
                    <a:pt x="79" y="563"/>
                    <a:pt x="80" y="563"/>
                  </a:cubicBezTo>
                  <a:cubicBezTo>
                    <a:pt x="81" y="564"/>
                    <a:pt x="85" y="565"/>
                    <a:pt x="86" y="566"/>
                  </a:cubicBezTo>
                  <a:cubicBezTo>
                    <a:pt x="86" y="567"/>
                    <a:pt x="89" y="568"/>
                    <a:pt x="90" y="568"/>
                  </a:cubicBezTo>
                  <a:cubicBezTo>
                    <a:pt x="91" y="568"/>
                    <a:pt x="94" y="565"/>
                    <a:pt x="95" y="565"/>
                  </a:cubicBezTo>
                  <a:cubicBezTo>
                    <a:pt x="95" y="564"/>
                    <a:pt x="97" y="562"/>
                    <a:pt x="97" y="562"/>
                  </a:cubicBezTo>
                  <a:cubicBezTo>
                    <a:pt x="97" y="562"/>
                    <a:pt x="98" y="562"/>
                    <a:pt x="98" y="562"/>
                  </a:cubicBezTo>
                  <a:cubicBezTo>
                    <a:pt x="99" y="563"/>
                    <a:pt x="101" y="564"/>
                    <a:pt x="102" y="564"/>
                  </a:cubicBezTo>
                  <a:cubicBezTo>
                    <a:pt x="103" y="564"/>
                    <a:pt x="104" y="565"/>
                    <a:pt x="105" y="567"/>
                  </a:cubicBezTo>
                  <a:cubicBezTo>
                    <a:pt x="106" y="568"/>
                    <a:pt x="114" y="578"/>
                    <a:pt x="115" y="580"/>
                  </a:cubicBezTo>
                  <a:cubicBezTo>
                    <a:pt x="116" y="582"/>
                    <a:pt x="119" y="583"/>
                    <a:pt x="120" y="583"/>
                  </a:cubicBezTo>
                  <a:cubicBezTo>
                    <a:pt x="121" y="583"/>
                    <a:pt x="123" y="583"/>
                    <a:pt x="124" y="583"/>
                  </a:cubicBezTo>
                  <a:cubicBezTo>
                    <a:pt x="125" y="583"/>
                    <a:pt x="127" y="585"/>
                    <a:pt x="128" y="585"/>
                  </a:cubicBezTo>
                  <a:cubicBezTo>
                    <a:pt x="129" y="586"/>
                    <a:pt x="134" y="587"/>
                    <a:pt x="134" y="588"/>
                  </a:cubicBezTo>
                  <a:cubicBezTo>
                    <a:pt x="135" y="589"/>
                    <a:pt x="137" y="590"/>
                    <a:pt x="138" y="590"/>
                  </a:cubicBezTo>
                  <a:cubicBezTo>
                    <a:pt x="139" y="590"/>
                    <a:pt x="142" y="591"/>
                    <a:pt x="143" y="590"/>
                  </a:cubicBezTo>
                  <a:cubicBezTo>
                    <a:pt x="143" y="589"/>
                    <a:pt x="143" y="588"/>
                    <a:pt x="143" y="588"/>
                  </a:cubicBezTo>
                  <a:cubicBezTo>
                    <a:pt x="144" y="588"/>
                    <a:pt x="146" y="589"/>
                    <a:pt x="146" y="590"/>
                  </a:cubicBezTo>
                  <a:cubicBezTo>
                    <a:pt x="145" y="590"/>
                    <a:pt x="145" y="590"/>
                    <a:pt x="144" y="591"/>
                  </a:cubicBezTo>
                  <a:cubicBezTo>
                    <a:pt x="144" y="592"/>
                    <a:pt x="144" y="592"/>
                    <a:pt x="145" y="593"/>
                  </a:cubicBezTo>
                  <a:cubicBezTo>
                    <a:pt x="145" y="594"/>
                    <a:pt x="147" y="594"/>
                    <a:pt x="148" y="595"/>
                  </a:cubicBezTo>
                  <a:cubicBezTo>
                    <a:pt x="148" y="596"/>
                    <a:pt x="150" y="596"/>
                    <a:pt x="151" y="597"/>
                  </a:cubicBezTo>
                  <a:cubicBezTo>
                    <a:pt x="151" y="599"/>
                    <a:pt x="152" y="600"/>
                    <a:pt x="153" y="601"/>
                  </a:cubicBezTo>
                  <a:cubicBezTo>
                    <a:pt x="154" y="602"/>
                    <a:pt x="154" y="604"/>
                    <a:pt x="155" y="604"/>
                  </a:cubicBezTo>
                  <a:cubicBezTo>
                    <a:pt x="156" y="605"/>
                    <a:pt x="158" y="604"/>
                    <a:pt x="158" y="606"/>
                  </a:cubicBezTo>
                  <a:cubicBezTo>
                    <a:pt x="158" y="608"/>
                    <a:pt x="158" y="610"/>
                    <a:pt x="158" y="610"/>
                  </a:cubicBezTo>
                  <a:cubicBezTo>
                    <a:pt x="158" y="611"/>
                    <a:pt x="159" y="612"/>
                    <a:pt x="159" y="613"/>
                  </a:cubicBezTo>
                  <a:cubicBezTo>
                    <a:pt x="159" y="615"/>
                    <a:pt x="159" y="616"/>
                    <a:pt x="160" y="617"/>
                  </a:cubicBezTo>
                  <a:cubicBezTo>
                    <a:pt x="161" y="617"/>
                    <a:pt x="163" y="617"/>
                    <a:pt x="164" y="619"/>
                  </a:cubicBezTo>
                  <a:cubicBezTo>
                    <a:pt x="164" y="620"/>
                    <a:pt x="164" y="620"/>
                    <a:pt x="165" y="620"/>
                  </a:cubicBezTo>
                  <a:cubicBezTo>
                    <a:pt x="166" y="620"/>
                    <a:pt x="167" y="619"/>
                    <a:pt x="167" y="620"/>
                  </a:cubicBezTo>
                  <a:cubicBezTo>
                    <a:pt x="168" y="620"/>
                    <a:pt x="172" y="621"/>
                    <a:pt x="173" y="623"/>
                  </a:cubicBezTo>
                  <a:cubicBezTo>
                    <a:pt x="174" y="624"/>
                    <a:pt x="176" y="626"/>
                    <a:pt x="176" y="627"/>
                  </a:cubicBezTo>
                  <a:cubicBezTo>
                    <a:pt x="176" y="628"/>
                    <a:pt x="175" y="629"/>
                    <a:pt x="176" y="630"/>
                  </a:cubicBezTo>
                  <a:cubicBezTo>
                    <a:pt x="177" y="631"/>
                    <a:pt x="179" y="631"/>
                    <a:pt x="179" y="631"/>
                  </a:cubicBezTo>
                  <a:cubicBezTo>
                    <a:pt x="180" y="631"/>
                    <a:pt x="181" y="631"/>
                    <a:pt x="181" y="633"/>
                  </a:cubicBezTo>
                  <a:cubicBezTo>
                    <a:pt x="181" y="634"/>
                    <a:pt x="182" y="634"/>
                    <a:pt x="183" y="634"/>
                  </a:cubicBezTo>
                  <a:cubicBezTo>
                    <a:pt x="183" y="633"/>
                    <a:pt x="185" y="632"/>
                    <a:pt x="186" y="632"/>
                  </a:cubicBezTo>
                  <a:cubicBezTo>
                    <a:pt x="186" y="633"/>
                    <a:pt x="191" y="633"/>
                    <a:pt x="191" y="634"/>
                  </a:cubicBezTo>
                  <a:cubicBezTo>
                    <a:pt x="191" y="636"/>
                    <a:pt x="191" y="636"/>
                    <a:pt x="192" y="637"/>
                  </a:cubicBezTo>
                  <a:cubicBezTo>
                    <a:pt x="193" y="637"/>
                    <a:pt x="194" y="637"/>
                    <a:pt x="195" y="637"/>
                  </a:cubicBezTo>
                  <a:cubicBezTo>
                    <a:pt x="195" y="637"/>
                    <a:pt x="196" y="638"/>
                    <a:pt x="196" y="639"/>
                  </a:cubicBezTo>
                  <a:cubicBezTo>
                    <a:pt x="197" y="639"/>
                    <a:pt x="198" y="640"/>
                    <a:pt x="199" y="641"/>
                  </a:cubicBezTo>
                  <a:cubicBezTo>
                    <a:pt x="200" y="642"/>
                    <a:pt x="200" y="640"/>
                    <a:pt x="202" y="640"/>
                  </a:cubicBezTo>
                  <a:cubicBezTo>
                    <a:pt x="203" y="640"/>
                    <a:pt x="202" y="638"/>
                    <a:pt x="203" y="638"/>
                  </a:cubicBezTo>
                  <a:cubicBezTo>
                    <a:pt x="204" y="639"/>
                    <a:pt x="205" y="638"/>
                    <a:pt x="205" y="637"/>
                  </a:cubicBezTo>
                  <a:cubicBezTo>
                    <a:pt x="204" y="637"/>
                    <a:pt x="201" y="636"/>
                    <a:pt x="201" y="635"/>
                  </a:cubicBezTo>
                  <a:cubicBezTo>
                    <a:pt x="201" y="635"/>
                    <a:pt x="200" y="633"/>
                    <a:pt x="200" y="633"/>
                  </a:cubicBezTo>
                  <a:cubicBezTo>
                    <a:pt x="200" y="633"/>
                    <a:pt x="200" y="632"/>
                    <a:pt x="201" y="632"/>
                  </a:cubicBezTo>
                  <a:cubicBezTo>
                    <a:pt x="202" y="632"/>
                    <a:pt x="204" y="631"/>
                    <a:pt x="204" y="631"/>
                  </a:cubicBezTo>
                  <a:cubicBezTo>
                    <a:pt x="204" y="630"/>
                    <a:pt x="205" y="629"/>
                    <a:pt x="205" y="629"/>
                  </a:cubicBezTo>
                  <a:cubicBezTo>
                    <a:pt x="205" y="628"/>
                    <a:pt x="205" y="626"/>
                    <a:pt x="205" y="626"/>
                  </a:cubicBezTo>
                  <a:cubicBezTo>
                    <a:pt x="205" y="626"/>
                    <a:pt x="205" y="626"/>
                    <a:pt x="206" y="626"/>
                  </a:cubicBezTo>
                  <a:cubicBezTo>
                    <a:pt x="207" y="625"/>
                    <a:pt x="208" y="625"/>
                    <a:pt x="209" y="625"/>
                  </a:cubicBezTo>
                  <a:cubicBezTo>
                    <a:pt x="209" y="625"/>
                    <a:pt x="211" y="626"/>
                    <a:pt x="211" y="627"/>
                  </a:cubicBezTo>
                  <a:cubicBezTo>
                    <a:pt x="211" y="628"/>
                    <a:pt x="212" y="628"/>
                    <a:pt x="213" y="628"/>
                  </a:cubicBezTo>
                  <a:cubicBezTo>
                    <a:pt x="213" y="628"/>
                    <a:pt x="214" y="628"/>
                    <a:pt x="215" y="629"/>
                  </a:cubicBezTo>
                  <a:cubicBezTo>
                    <a:pt x="215" y="630"/>
                    <a:pt x="216" y="630"/>
                    <a:pt x="216" y="631"/>
                  </a:cubicBezTo>
                  <a:cubicBezTo>
                    <a:pt x="215" y="632"/>
                    <a:pt x="217" y="632"/>
                    <a:pt x="216" y="633"/>
                  </a:cubicBezTo>
                  <a:cubicBezTo>
                    <a:pt x="215" y="633"/>
                    <a:pt x="214" y="635"/>
                    <a:pt x="214" y="636"/>
                  </a:cubicBezTo>
                  <a:cubicBezTo>
                    <a:pt x="215" y="636"/>
                    <a:pt x="218" y="638"/>
                    <a:pt x="218" y="638"/>
                  </a:cubicBezTo>
                  <a:cubicBezTo>
                    <a:pt x="218" y="639"/>
                    <a:pt x="220" y="640"/>
                    <a:pt x="221" y="641"/>
                  </a:cubicBezTo>
                  <a:cubicBezTo>
                    <a:pt x="221" y="642"/>
                    <a:pt x="224" y="645"/>
                    <a:pt x="224" y="646"/>
                  </a:cubicBezTo>
                  <a:cubicBezTo>
                    <a:pt x="223" y="647"/>
                    <a:pt x="225" y="650"/>
                    <a:pt x="225" y="651"/>
                  </a:cubicBezTo>
                  <a:cubicBezTo>
                    <a:pt x="225" y="653"/>
                    <a:pt x="226" y="653"/>
                    <a:pt x="226" y="655"/>
                  </a:cubicBezTo>
                  <a:cubicBezTo>
                    <a:pt x="225" y="657"/>
                    <a:pt x="226" y="658"/>
                    <a:pt x="226" y="659"/>
                  </a:cubicBezTo>
                  <a:cubicBezTo>
                    <a:pt x="226" y="660"/>
                    <a:pt x="227" y="661"/>
                    <a:pt x="227" y="663"/>
                  </a:cubicBezTo>
                  <a:cubicBezTo>
                    <a:pt x="227" y="665"/>
                    <a:pt x="228" y="667"/>
                    <a:pt x="228" y="668"/>
                  </a:cubicBezTo>
                  <a:cubicBezTo>
                    <a:pt x="229" y="668"/>
                    <a:pt x="231" y="668"/>
                    <a:pt x="230" y="669"/>
                  </a:cubicBezTo>
                  <a:cubicBezTo>
                    <a:pt x="230" y="670"/>
                    <a:pt x="229" y="671"/>
                    <a:pt x="229" y="672"/>
                  </a:cubicBezTo>
                  <a:cubicBezTo>
                    <a:pt x="229" y="672"/>
                    <a:pt x="228" y="673"/>
                    <a:pt x="228" y="674"/>
                  </a:cubicBezTo>
                  <a:cubicBezTo>
                    <a:pt x="228" y="675"/>
                    <a:pt x="228" y="676"/>
                    <a:pt x="227" y="677"/>
                  </a:cubicBezTo>
                  <a:cubicBezTo>
                    <a:pt x="227" y="677"/>
                    <a:pt x="227" y="678"/>
                    <a:pt x="227" y="678"/>
                  </a:cubicBezTo>
                  <a:cubicBezTo>
                    <a:pt x="225" y="679"/>
                    <a:pt x="225" y="679"/>
                    <a:pt x="225" y="679"/>
                  </a:cubicBezTo>
                  <a:cubicBezTo>
                    <a:pt x="223" y="679"/>
                    <a:pt x="223" y="679"/>
                    <a:pt x="223" y="679"/>
                  </a:cubicBezTo>
                  <a:cubicBezTo>
                    <a:pt x="223" y="679"/>
                    <a:pt x="222" y="679"/>
                    <a:pt x="222" y="680"/>
                  </a:cubicBezTo>
                  <a:cubicBezTo>
                    <a:pt x="222" y="680"/>
                    <a:pt x="222" y="682"/>
                    <a:pt x="222" y="682"/>
                  </a:cubicBezTo>
                  <a:cubicBezTo>
                    <a:pt x="222" y="683"/>
                    <a:pt x="223" y="684"/>
                    <a:pt x="222" y="684"/>
                  </a:cubicBezTo>
                  <a:cubicBezTo>
                    <a:pt x="222" y="685"/>
                    <a:pt x="221" y="685"/>
                    <a:pt x="221" y="686"/>
                  </a:cubicBezTo>
                  <a:cubicBezTo>
                    <a:pt x="222" y="688"/>
                    <a:pt x="223" y="690"/>
                    <a:pt x="222" y="690"/>
                  </a:cubicBezTo>
                  <a:cubicBezTo>
                    <a:pt x="221" y="690"/>
                    <a:pt x="220" y="690"/>
                    <a:pt x="218" y="691"/>
                  </a:cubicBezTo>
                  <a:cubicBezTo>
                    <a:pt x="218" y="691"/>
                    <a:pt x="217" y="693"/>
                    <a:pt x="216" y="693"/>
                  </a:cubicBezTo>
                  <a:cubicBezTo>
                    <a:pt x="215" y="693"/>
                    <a:pt x="214" y="694"/>
                    <a:pt x="215" y="695"/>
                  </a:cubicBezTo>
                  <a:cubicBezTo>
                    <a:pt x="215" y="696"/>
                    <a:pt x="217" y="697"/>
                    <a:pt x="216" y="698"/>
                  </a:cubicBezTo>
                  <a:cubicBezTo>
                    <a:pt x="215" y="698"/>
                    <a:pt x="216" y="700"/>
                    <a:pt x="215" y="701"/>
                  </a:cubicBezTo>
                  <a:cubicBezTo>
                    <a:pt x="215" y="701"/>
                    <a:pt x="214" y="702"/>
                    <a:pt x="214" y="703"/>
                  </a:cubicBezTo>
                  <a:cubicBezTo>
                    <a:pt x="214" y="704"/>
                    <a:pt x="215" y="705"/>
                    <a:pt x="214" y="706"/>
                  </a:cubicBezTo>
                  <a:cubicBezTo>
                    <a:pt x="214" y="706"/>
                    <a:pt x="213" y="708"/>
                    <a:pt x="213" y="708"/>
                  </a:cubicBezTo>
                  <a:cubicBezTo>
                    <a:pt x="213" y="708"/>
                    <a:pt x="214" y="709"/>
                    <a:pt x="214" y="711"/>
                  </a:cubicBezTo>
                  <a:cubicBezTo>
                    <a:pt x="214" y="712"/>
                    <a:pt x="215" y="713"/>
                    <a:pt x="215" y="714"/>
                  </a:cubicBezTo>
                  <a:cubicBezTo>
                    <a:pt x="215" y="715"/>
                    <a:pt x="215" y="718"/>
                    <a:pt x="215" y="719"/>
                  </a:cubicBezTo>
                  <a:cubicBezTo>
                    <a:pt x="216" y="719"/>
                    <a:pt x="217" y="720"/>
                    <a:pt x="219" y="720"/>
                  </a:cubicBezTo>
                  <a:cubicBezTo>
                    <a:pt x="220" y="720"/>
                    <a:pt x="221" y="722"/>
                    <a:pt x="222" y="721"/>
                  </a:cubicBezTo>
                  <a:cubicBezTo>
                    <a:pt x="222" y="720"/>
                    <a:pt x="224" y="719"/>
                    <a:pt x="224" y="720"/>
                  </a:cubicBezTo>
                  <a:cubicBezTo>
                    <a:pt x="224" y="722"/>
                    <a:pt x="225" y="725"/>
                    <a:pt x="223" y="726"/>
                  </a:cubicBezTo>
                  <a:cubicBezTo>
                    <a:pt x="222" y="726"/>
                    <a:pt x="221" y="726"/>
                    <a:pt x="220" y="727"/>
                  </a:cubicBezTo>
                  <a:cubicBezTo>
                    <a:pt x="219" y="729"/>
                    <a:pt x="219" y="730"/>
                    <a:pt x="217" y="732"/>
                  </a:cubicBezTo>
                  <a:cubicBezTo>
                    <a:pt x="216" y="733"/>
                    <a:pt x="217" y="736"/>
                    <a:pt x="218" y="737"/>
                  </a:cubicBezTo>
                  <a:cubicBezTo>
                    <a:pt x="219" y="739"/>
                    <a:pt x="219" y="741"/>
                    <a:pt x="221" y="741"/>
                  </a:cubicBezTo>
                  <a:cubicBezTo>
                    <a:pt x="222" y="742"/>
                    <a:pt x="225" y="744"/>
                    <a:pt x="223" y="745"/>
                  </a:cubicBezTo>
                  <a:cubicBezTo>
                    <a:pt x="222" y="745"/>
                    <a:pt x="221" y="747"/>
                    <a:pt x="222" y="747"/>
                  </a:cubicBezTo>
                  <a:cubicBezTo>
                    <a:pt x="223" y="747"/>
                    <a:pt x="226" y="748"/>
                    <a:pt x="226" y="749"/>
                  </a:cubicBezTo>
                  <a:cubicBezTo>
                    <a:pt x="227" y="750"/>
                    <a:pt x="229" y="751"/>
                    <a:pt x="231" y="752"/>
                  </a:cubicBezTo>
                  <a:cubicBezTo>
                    <a:pt x="232" y="752"/>
                    <a:pt x="234" y="753"/>
                    <a:pt x="234" y="754"/>
                  </a:cubicBezTo>
                  <a:cubicBezTo>
                    <a:pt x="235" y="756"/>
                    <a:pt x="236" y="757"/>
                    <a:pt x="236" y="758"/>
                  </a:cubicBezTo>
                  <a:cubicBezTo>
                    <a:pt x="236" y="759"/>
                    <a:pt x="237" y="760"/>
                    <a:pt x="238" y="761"/>
                  </a:cubicBezTo>
                  <a:cubicBezTo>
                    <a:pt x="239" y="762"/>
                    <a:pt x="242" y="762"/>
                    <a:pt x="244" y="765"/>
                  </a:cubicBezTo>
                  <a:cubicBezTo>
                    <a:pt x="246" y="768"/>
                    <a:pt x="254" y="778"/>
                    <a:pt x="260" y="784"/>
                  </a:cubicBezTo>
                  <a:cubicBezTo>
                    <a:pt x="265" y="790"/>
                    <a:pt x="274" y="801"/>
                    <a:pt x="275" y="803"/>
                  </a:cubicBezTo>
                  <a:cubicBezTo>
                    <a:pt x="276" y="805"/>
                    <a:pt x="280" y="810"/>
                    <a:pt x="281" y="811"/>
                  </a:cubicBezTo>
                  <a:cubicBezTo>
                    <a:pt x="282" y="812"/>
                    <a:pt x="314" y="827"/>
                    <a:pt x="317" y="829"/>
                  </a:cubicBezTo>
                  <a:cubicBezTo>
                    <a:pt x="319" y="830"/>
                    <a:pt x="319" y="832"/>
                    <a:pt x="320" y="833"/>
                  </a:cubicBezTo>
                  <a:cubicBezTo>
                    <a:pt x="322" y="834"/>
                    <a:pt x="327" y="834"/>
                    <a:pt x="328" y="836"/>
                  </a:cubicBezTo>
                  <a:cubicBezTo>
                    <a:pt x="328" y="837"/>
                    <a:pt x="328" y="839"/>
                    <a:pt x="329" y="841"/>
                  </a:cubicBezTo>
                  <a:cubicBezTo>
                    <a:pt x="329" y="842"/>
                    <a:pt x="331" y="845"/>
                    <a:pt x="332" y="845"/>
                  </a:cubicBezTo>
                  <a:cubicBezTo>
                    <a:pt x="333" y="846"/>
                    <a:pt x="334" y="848"/>
                    <a:pt x="334" y="849"/>
                  </a:cubicBezTo>
                  <a:cubicBezTo>
                    <a:pt x="334" y="851"/>
                    <a:pt x="335" y="854"/>
                    <a:pt x="336" y="855"/>
                  </a:cubicBezTo>
                  <a:cubicBezTo>
                    <a:pt x="337" y="856"/>
                    <a:pt x="338" y="857"/>
                    <a:pt x="338" y="858"/>
                  </a:cubicBezTo>
                  <a:cubicBezTo>
                    <a:pt x="338" y="860"/>
                    <a:pt x="339" y="863"/>
                    <a:pt x="339" y="866"/>
                  </a:cubicBezTo>
                  <a:cubicBezTo>
                    <a:pt x="339" y="868"/>
                    <a:pt x="341" y="874"/>
                    <a:pt x="342" y="876"/>
                  </a:cubicBezTo>
                  <a:cubicBezTo>
                    <a:pt x="344" y="879"/>
                    <a:pt x="347" y="880"/>
                    <a:pt x="346" y="882"/>
                  </a:cubicBezTo>
                  <a:cubicBezTo>
                    <a:pt x="346" y="884"/>
                    <a:pt x="345" y="886"/>
                    <a:pt x="346" y="887"/>
                  </a:cubicBezTo>
                  <a:cubicBezTo>
                    <a:pt x="347" y="888"/>
                    <a:pt x="349" y="887"/>
                    <a:pt x="349" y="890"/>
                  </a:cubicBezTo>
                  <a:cubicBezTo>
                    <a:pt x="349" y="893"/>
                    <a:pt x="350" y="895"/>
                    <a:pt x="350" y="898"/>
                  </a:cubicBezTo>
                  <a:cubicBezTo>
                    <a:pt x="350" y="901"/>
                    <a:pt x="350" y="906"/>
                    <a:pt x="351" y="906"/>
                  </a:cubicBezTo>
                  <a:cubicBezTo>
                    <a:pt x="352" y="907"/>
                    <a:pt x="356" y="912"/>
                    <a:pt x="355" y="914"/>
                  </a:cubicBezTo>
                  <a:cubicBezTo>
                    <a:pt x="355" y="916"/>
                    <a:pt x="357" y="917"/>
                    <a:pt x="358" y="918"/>
                  </a:cubicBezTo>
                  <a:cubicBezTo>
                    <a:pt x="358" y="918"/>
                    <a:pt x="364" y="927"/>
                    <a:pt x="366" y="932"/>
                  </a:cubicBezTo>
                  <a:cubicBezTo>
                    <a:pt x="369" y="938"/>
                    <a:pt x="370" y="943"/>
                    <a:pt x="370" y="945"/>
                  </a:cubicBezTo>
                  <a:cubicBezTo>
                    <a:pt x="370" y="947"/>
                    <a:pt x="372" y="951"/>
                    <a:pt x="372" y="953"/>
                  </a:cubicBezTo>
                  <a:cubicBezTo>
                    <a:pt x="371" y="954"/>
                    <a:pt x="370" y="955"/>
                    <a:pt x="371" y="956"/>
                  </a:cubicBezTo>
                  <a:cubicBezTo>
                    <a:pt x="372" y="957"/>
                    <a:pt x="380" y="961"/>
                    <a:pt x="382" y="966"/>
                  </a:cubicBezTo>
                  <a:cubicBezTo>
                    <a:pt x="384" y="972"/>
                    <a:pt x="390" y="977"/>
                    <a:pt x="391" y="979"/>
                  </a:cubicBezTo>
                  <a:cubicBezTo>
                    <a:pt x="392" y="981"/>
                    <a:pt x="393" y="980"/>
                    <a:pt x="394" y="980"/>
                  </a:cubicBezTo>
                  <a:cubicBezTo>
                    <a:pt x="394" y="980"/>
                    <a:pt x="394" y="977"/>
                    <a:pt x="395" y="978"/>
                  </a:cubicBezTo>
                  <a:cubicBezTo>
                    <a:pt x="396" y="980"/>
                    <a:pt x="400" y="985"/>
                    <a:pt x="402" y="987"/>
                  </a:cubicBezTo>
                  <a:cubicBezTo>
                    <a:pt x="403" y="989"/>
                    <a:pt x="403" y="992"/>
                    <a:pt x="405" y="992"/>
                  </a:cubicBezTo>
                  <a:cubicBezTo>
                    <a:pt x="407" y="992"/>
                    <a:pt x="409" y="991"/>
                    <a:pt x="409" y="992"/>
                  </a:cubicBezTo>
                  <a:cubicBezTo>
                    <a:pt x="409" y="993"/>
                    <a:pt x="410" y="996"/>
                    <a:pt x="410" y="997"/>
                  </a:cubicBezTo>
                  <a:cubicBezTo>
                    <a:pt x="410" y="999"/>
                    <a:pt x="413" y="1000"/>
                    <a:pt x="412" y="1000"/>
                  </a:cubicBezTo>
                  <a:cubicBezTo>
                    <a:pt x="410" y="1000"/>
                    <a:pt x="408" y="999"/>
                    <a:pt x="408" y="1000"/>
                  </a:cubicBezTo>
                  <a:cubicBezTo>
                    <a:pt x="408" y="1000"/>
                    <a:pt x="409" y="1002"/>
                    <a:pt x="410" y="1002"/>
                  </a:cubicBezTo>
                  <a:cubicBezTo>
                    <a:pt x="410" y="1002"/>
                    <a:pt x="412" y="1002"/>
                    <a:pt x="413" y="1003"/>
                  </a:cubicBezTo>
                  <a:cubicBezTo>
                    <a:pt x="414" y="1005"/>
                    <a:pt x="414" y="1003"/>
                    <a:pt x="415" y="1004"/>
                  </a:cubicBezTo>
                  <a:cubicBezTo>
                    <a:pt x="416" y="1004"/>
                    <a:pt x="416" y="1005"/>
                    <a:pt x="417" y="1006"/>
                  </a:cubicBezTo>
                  <a:cubicBezTo>
                    <a:pt x="417" y="1007"/>
                    <a:pt x="418" y="1008"/>
                    <a:pt x="419" y="1008"/>
                  </a:cubicBezTo>
                  <a:cubicBezTo>
                    <a:pt x="421" y="1008"/>
                    <a:pt x="422" y="1007"/>
                    <a:pt x="423" y="1008"/>
                  </a:cubicBezTo>
                  <a:cubicBezTo>
                    <a:pt x="423" y="1009"/>
                    <a:pt x="422" y="1010"/>
                    <a:pt x="423" y="1011"/>
                  </a:cubicBezTo>
                  <a:cubicBezTo>
                    <a:pt x="424" y="1011"/>
                    <a:pt x="425" y="1012"/>
                    <a:pt x="426" y="1013"/>
                  </a:cubicBezTo>
                  <a:cubicBezTo>
                    <a:pt x="427" y="1014"/>
                    <a:pt x="436" y="1021"/>
                    <a:pt x="438" y="1022"/>
                  </a:cubicBezTo>
                  <a:cubicBezTo>
                    <a:pt x="440" y="1023"/>
                    <a:pt x="442" y="1024"/>
                    <a:pt x="443" y="1025"/>
                  </a:cubicBezTo>
                  <a:cubicBezTo>
                    <a:pt x="444" y="1026"/>
                    <a:pt x="445" y="1026"/>
                    <a:pt x="446" y="1026"/>
                  </a:cubicBezTo>
                  <a:cubicBezTo>
                    <a:pt x="447" y="1026"/>
                    <a:pt x="449" y="1026"/>
                    <a:pt x="450" y="1028"/>
                  </a:cubicBezTo>
                  <a:cubicBezTo>
                    <a:pt x="451" y="1030"/>
                    <a:pt x="452" y="1029"/>
                    <a:pt x="454" y="1030"/>
                  </a:cubicBezTo>
                  <a:cubicBezTo>
                    <a:pt x="456" y="1032"/>
                    <a:pt x="457" y="1032"/>
                    <a:pt x="458" y="1033"/>
                  </a:cubicBezTo>
                  <a:cubicBezTo>
                    <a:pt x="460" y="1033"/>
                    <a:pt x="462" y="1034"/>
                    <a:pt x="462" y="1033"/>
                  </a:cubicBezTo>
                  <a:cubicBezTo>
                    <a:pt x="463" y="1031"/>
                    <a:pt x="463" y="1030"/>
                    <a:pt x="464" y="1030"/>
                  </a:cubicBezTo>
                  <a:cubicBezTo>
                    <a:pt x="464" y="1031"/>
                    <a:pt x="466" y="1032"/>
                    <a:pt x="465" y="1033"/>
                  </a:cubicBezTo>
                  <a:cubicBezTo>
                    <a:pt x="464" y="1034"/>
                    <a:pt x="464" y="1035"/>
                    <a:pt x="465" y="1035"/>
                  </a:cubicBezTo>
                  <a:cubicBezTo>
                    <a:pt x="466" y="1035"/>
                    <a:pt x="469" y="1035"/>
                    <a:pt x="470" y="1035"/>
                  </a:cubicBezTo>
                  <a:cubicBezTo>
                    <a:pt x="471" y="1035"/>
                    <a:pt x="473" y="1036"/>
                    <a:pt x="473" y="1036"/>
                  </a:cubicBezTo>
                  <a:cubicBezTo>
                    <a:pt x="474" y="1037"/>
                    <a:pt x="477" y="1038"/>
                    <a:pt x="478" y="1037"/>
                  </a:cubicBezTo>
                  <a:cubicBezTo>
                    <a:pt x="478" y="1036"/>
                    <a:pt x="476" y="1036"/>
                    <a:pt x="477" y="1036"/>
                  </a:cubicBezTo>
                  <a:cubicBezTo>
                    <a:pt x="479" y="1036"/>
                    <a:pt x="480" y="1036"/>
                    <a:pt x="480" y="1036"/>
                  </a:cubicBezTo>
                  <a:cubicBezTo>
                    <a:pt x="482" y="1035"/>
                    <a:pt x="482" y="1035"/>
                    <a:pt x="482" y="1035"/>
                  </a:cubicBezTo>
                  <a:cubicBezTo>
                    <a:pt x="479" y="1034"/>
                    <a:pt x="479" y="1034"/>
                    <a:pt x="479" y="1034"/>
                  </a:cubicBezTo>
                  <a:cubicBezTo>
                    <a:pt x="475" y="1034"/>
                    <a:pt x="475" y="1034"/>
                    <a:pt x="475" y="1034"/>
                  </a:cubicBezTo>
                  <a:cubicBezTo>
                    <a:pt x="473" y="1032"/>
                    <a:pt x="473" y="1032"/>
                    <a:pt x="473" y="1032"/>
                  </a:cubicBezTo>
                  <a:cubicBezTo>
                    <a:pt x="473" y="1032"/>
                    <a:pt x="471" y="1032"/>
                    <a:pt x="471" y="1032"/>
                  </a:cubicBezTo>
                  <a:cubicBezTo>
                    <a:pt x="470" y="1032"/>
                    <a:pt x="469" y="1031"/>
                    <a:pt x="469" y="1031"/>
                  </a:cubicBezTo>
                  <a:cubicBezTo>
                    <a:pt x="468" y="1030"/>
                    <a:pt x="468" y="1030"/>
                    <a:pt x="468" y="1030"/>
                  </a:cubicBezTo>
                  <a:cubicBezTo>
                    <a:pt x="466" y="1030"/>
                    <a:pt x="466" y="1030"/>
                    <a:pt x="466" y="1030"/>
                  </a:cubicBezTo>
                  <a:cubicBezTo>
                    <a:pt x="464" y="1027"/>
                    <a:pt x="464" y="1027"/>
                    <a:pt x="464" y="1027"/>
                  </a:cubicBezTo>
                  <a:cubicBezTo>
                    <a:pt x="460" y="1027"/>
                    <a:pt x="460" y="1027"/>
                    <a:pt x="460" y="1027"/>
                  </a:cubicBezTo>
                  <a:cubicBezTo>
                    <a:pt x="459" y="1026"/>
                    <a:pt x="459" y="1026"/>
                    <a:pt x="459" y="1026"/>
                  </a:cubicBezTo>
                  <a:cubicBezTo>
                    <a:pt x="459" y="1024"/>
                    <a:pt x="459" y="1024"/>
                    <a:pt x="459" y="1024"/>
                  </a:cubicBezTo>
                  <a:cubicBezTo>
                    <a:pt x="459" y="1024"/>
                    <a:pt x="457" y="1023"/>
                    <a:pt x="456" y="1023"/>
                  </a:cubicBezTo>
                  <a:cubicBezTo>
                    <a:pt x="455" y="1024"/>
                    <a:pt x="452" y="1021"/>
                    <a:pt x="452" y="1021"/>
                  </a:cubicBezTo>
                  <a:cubicBezTo>
                    <a:pt x="450" y="1019"/>
                    <a:pt x="450" y="1019"/>
                    <a:pt x="450" y="1019"/>
                  </a:cubicBezTo>
                  <a:cubicBezTo>
                    <a:pt x="450" y="1019"/>
                    <a:pt x="452" y="1016"/>
                    <a:pt x="451" y="1015"/>
                  </a:cubicBezTo>
                  <a:cubicBezTo>
                    <a:pt x="450" y="1014"/>
                    <a:pt x="448" y="1013"/>
                    <a:pt x="448" y="1013"/>
                  </a:cubicBezTo>
                  <a:cubicBezTo>
                    <a:pt x="448" y="1012"/>
                    <a:pt x="449" y="1010"/>
                    <a:pt x="449" y="1010"/>
                  </a:cubicBezTo>
                  <a:cubicBezTo>
                    <a:pt x="449" y="1007"/>
                    <a:pt x="449" y="1007"/>
                    <a:pt x="449" y="1007"/>
                  </a:cubicBezTo>
                  <a:cubicBezTo>
                    <a:pt x="449" y="1007"/>
                    <a:pt x="446" y="1004"/>
                    <a:pt x="445" y="1004"/>
                  </a:cubicBezTo>
                  <a:cubicBezTo>
                    <a:pt x="444" y="1004"/>
                    <a:pt x="440" y="1002"/>
                    <a:pt x="439" y="1002"/>
                  </a:cubicBezTo>
                  <a:cubicBezTo>
                    <a:pt x="439" y="1002"/>
                    <a:pt x="436" y="1001"/>
                    <a:pt x="435" y="1001"/>
                  </a:cubicBezTo>
                  <a:cubicBezTo>
                    <a:pt x="434" y="1000"/>
                    <a:pt x="434" y="999"/>
                    <a:pt x="434" y="998"/>
                  </a:cubicBezTo>
                  <a:cubicBezTo>
                    <a:pt x="434" y="998"/>
                    <a:pt x="435" y="995"/>
                    <a:pt x="435" y="995"/>
                  </a:cubicBezTo>
                  <a:cubicBezTo>
                    <a:pt x="435" y="995"/>
                    <a:pt x="436" y="995"/>
                    <a:pt x="437" y="995"/>
                  </a:cubicBezTo>
                  <a:cubicBezTo>
                    <a:pt x="437" y="995"/>
                    <a:pt x="439" y="996"/>
                    <a:pt x="439" y="995"/>
                  </a:cubicBezTo>
                  <a:cubicBezTo>
                    <a:pt x="439" y="995"/>
                    <a:pt x="439" y="993"/>
                    <a:pt x="439" y="993"/>
                  </a:cubicBezTo>
                  <a:cubicBezTo>
                    <a:pt x="439" y="993"/>
                    <a:pt x="438" y="991"/>
                    <a:pt x="437" y="991"/>
                  </a:cubicBezTo>
                  <a:cubicBezTo>
                    <a:pt x="437" y="991"/>
                    <a:pt x="435" y="989"/>
                    <a:pt x="435" y="989"/>
                  </a:cubicBezTo>
                  <a:cubicBezTo>
                    <a:pt x="435" y="986"/>
                    <a:pt x="435" y="986"/>
                    <a:pt x="435" y="986"/>
                  </a:cubicBezTo>
                  <a:cubicBezTo>
                    <a:pt x="435" y="984"/>
                    <a:pt x="435" y="983"/>
                    <a:pt x="436" y="984"/>
                  </a:cubicBezTo>
                  <a:cubicBezTo>
                    <a:pt x="437" y="985"/>
                    <a:pt x="439" y="984"/>
                    <a:pt x="439" y="984"/>
                  </a:cubicBezTo>
                  <a:cubicBezTo>
                    <a:pt x="439" y="983"/>
                    <a:pt x="438" y="981"/>
                    <a:pt x="438" y="981"/>
                  </a:cubicBezTo>
                  <a:cubicBezTo>
                    <a:pt x="438" y="981"/>
                    <a:pt x="436" y="980"/>
                    <a:pt x="436" y="980"/>
                  </a:cubicBezTo>
                  <a:cubicBezTo>
                    <a:pt x="436" y="979"/>
                    <a:pt x="435" y="980"/>
                    <a:pt x="434" y="980"/>
                  </a:cubicBezTo>
                  <a:cubicBezTo>
                    <a:pt x="434" y="981"/>
                    <a:pt x="435" y="981"/>
                    <a:pt x="434" y="982"/>
                  </a:cubicBezTo>
                  <a:cubicBezTo>
                    <a:pt x="433" y="982"/>
                    <a:pt x="433" y="982"/>
                    <a:pt x="432" y="982"/>
                  </a:cubicBezTo>
                  <a:cubicBezTo>
                    <a:pt x="432" y="981"/>
                    <a:pt x="432" y="980"/>
                    <a:pt x="431" y="980"/>
                  </a:cubicBezTo>
                  <a:cubicBezTo>
                    <a:pt x="430" y="980"/>
                    <a:pt x="429" y="981"/>
                    <a:pt x="429" y="980"/>
                  </a:cubicBezTo>
                  <a:cubicBezTo>
                    <a:pt x="429" y="979"/>
                    <a:pt x="428" y="978"/>
                    <a:pt x="427" y="977"/>
                  </a:cubicBezTo>
                  <a:cubicBezTo>
                    <a:pt x="427" y="976"/>
                    <a:pt x="426" y="975"/>
                    <a:pt x="426" y="975"/>
                  </a:cubicBezTo>
                  <a:cubicBezTo>
                    <a:pt x="426" y="974"/>
                    <a:pt x="426" y="973"/>
                    <a:pt x="426" y="973"/>
                  </a:cubicBezTo>
                  <a:cubicBezTo>
                    <a:pt x="427" y="973"/>
                    <a:pt x="429" y="974"/>
                    <a:pt x="429" y="974"/>
                  </a:cubicBezTo>
                  <a:cubicBezTo>
                    <a:pt x="429" y="974"/>
                    <a:pt x="430" y="976"/>
                    <a:pt x="431" y="976"/>
                  </a:cubicBezTo>
                  <a:cubicBezTo>
                    <a:pt x="431" y="976"/>
                    <a:pt x="433" y="976"/>
                    <a:pt x="434" y="976"/>
                  </a:cubicBezTo>
                  <a:cubicBezTo>
                    <a:pt x="435" y="976"/>
                    <a:pt x="437" y="976"/>
                    <a:pt x="437" y="976"/>
                  </a:cubicBezTo>
                  <a:cubicBezTo>
                    <a:pt x="439" y="975"/>
                    <a:pt x="439" y="975"/>
                    <a:pt x="439" y="975"/>
                  </a:cubicBezTo>
                  <a:cubicBezTo>
                    <a:pt x="440" y="974"/>
                    <a:pt x="439" y="973"/>
                    <a:pt x="439" y="973"/>
                  </a:cubicBezTo>
                  <a:cubicBezTo>
                    <a:pt x="437" y="971"/>
                    <a:pt x="437" y="971"/>
                    <a:pt x="437" y="971"/>
                  </a:cubicBezTo>
                  <a:cubicBezTo>
                    <a:pt x="437" y="970"/>
                    <a:pt x="436" y="967"/>
                    <a:pt x="436" y="967"/>
                  </a:cubicBezTo>
                  <a:cubicBezTo>
                    <a:pt x="435" y="967"/>
                    <a:pt x="433" y="964"/>
                    <a:pt x="433" y="964"/>
                  </a:cubicBezTo>
                  <a:cubicBezTo>
                    <a:pt x="435" y="964"/>
                    <a:pt x="437" y="964"/>
                    <a:pt x="439" y="964"/>
                  </a:cubicBezTo>
                  <a:cubicBezTo>
                    <a:pt x="440" y="965"/>
                    <a:pt x="443" y="964"/>
                    <a:pt x="444" y="964"/>
                  </a:cubicBezTo>
                  <a:cubicBezTo>
                    <a:pt x="444" y="964"/>
                    <a:pt x="446" y="962"/>
                    <a:pt x="447" y="963"/>
                  </a:cubicBezTo>
                  <a:cubicBezTo>
                    <a:pt x="448" y="963"/>
                    <a:pt x="451" y="961"/>
                    <a:pt x="451" y="961"/>
                  </a:cubicBezTo>
                  <a:cubicBezTo>
                    <a:pt x="454" y="960"/>
                    <a:pt x="454" y="960"/>
                    <a:pt x="454" y="960"/>
                  </a:cubicBezTo>
                  <a:cubicBezTo>
                    <a:pt x="454" y="957"/>
                    <a:pt x="454" y="957"/>
                    <a:pt x="454" y="957"/>
                  </a:cubicBezTo>
                  <a:cubicBezTo>
                    <a:pt x="456" y="955"/>
                    <a:pt x="456" y="955"/>
                    <a:pt x="456" y="955"/>
                  </a:cubicBezTo>
                  <a:cubicBezTo>
                    <a:pt x="456" y="952"/>
                    <a:pt x="456" y="952"/>
                    <a:pt x="456" y="952"/>
                  </a:cubicBezTo>
                  <a:cubicBezTo>
                    <a:pt x="455" y="951"/>
                    <a:pt x="455" y="951"/>
                    <a:pt x="455" y="951"/>
                  </a:cubicBezTo>
                  <a:cubicBezTo>
                    <a:pt x="454" y="949"/>
                    <a:pt x="454" y="949"/>
                    <a:pt x="454" y="949"/>
                  </a:cubicBezTo>
                  <a:cubicBezTo>
                    <a:pt x="452" y="949"/>
                    <a:pt x="452" y="949"/>
                    <a:pt x="452" y="949"/>
                  </a:cubicBezTo>
                  <a:cubicBezTo>
                    <a:pt x="451" y="948"/>
                    <a:pt x="451" y="948"/>
                    <a:pt x="451" y="948"/>
                  </a:cubicBezTo>
                  <a:cubicBezTo>
                    <a:pt x="451" y="945"/>
                    <a:pt x="451" y="945"/>
                    <a:pt x="451" y="945"/>
                  </a:cubicBezTo>
                  <a:cubicBezTo>
                    <a:pt x="451" y="945"/>
                    <a:pt x="450" y="942"/>
                    <a:pt x="450" y="942"/>
                  </a:cubicBezTo>
                  <a:cubicBezTo>
                    <a:pt x="449" y="943"/>
                    <a:pt x="447" y="942"/>
                    <a:pt x="447" y="942"/>
                  </a:cubicBezTo>
                  <a:cubicBezTo>
                    <a:pt x="447" y="942"/>
                    <a:pt x="445" y="940"/>
                    <a:pt x="444" y="940"/>
                  </a:cubicBezTo>
                  <a:cubicBezTo>
                    <a:pt x="444" y="940"/>
                    <a:pt x="442" y="939"/>
                    <a:pt x="442" y="939"/>
                  </a:cubicBezTo>
                  <a:cubicBezTo>
                    <a:pt x="441" y="938"/>
                    <a:pt x="441" y="938"/>
                    <a:pt x="441" y="938"/>
                  </a:cubicBezTo>
                  <a:cubicBezTo>
                    <a:pt x="439" y="936"/>
                    <a:pt x="439" y="936"/>
                    <a:pt x="439" y="936"/>
                  </a:cubicBezTo>
                  <a:cubicBezTo>
                    <a:pt x="439" y="936"/>
                    <a:pt x="442" y="939"/>
                    <a:pt x="444" y="939"/>
                  </a:cubicBezTo>
                  <a:cubicBezTo>
                    <a:pt x="445" y="939"/>
                    <a:pt x="447" y="939"/>
                    <a:pt x="448" y="939"/>
                  </a:cubicBezTo>
                  <a:cubicBezTo>
                    <a:pt x="448" y="939"/>
                    <a:pt x="450" y="939"/>
                    <a:pt x="451" y="940"/>
                  </a:cubicBezTo>
                  <a:cubicBezTo>
                    <a:pt x="451" y="940"/>
                    <a:pt x="453" y="939"/>
                    <a:pt x="453" y="940"/>
                  </a:cubicBezTo>
                  <a:cubicBezTo>
                    <a:pt x="453" y="941"/>
                    <a:pt x="453" y="941"/>
                    <a:pt x="454" y="941"/>
                  </a:cubicBezTo>
                  <a:cubicBezTo>
                    <a:pt x="455" y="941"/>
                    <a:pt x="455" y="941"/>
                    <a:pt x="456" y="941"/>
                  </a:cubicBezTo>
                  <a:cubicBezTo>
                    <a:pt x="457" y="940"/>
                    <a:pt x="458" y="940"/>
                    <a:pt x="458" y="940"/>
                  </a:cubicBezTo>
                  <a:cubicBezTo>
                    <a:pt x="459" y="940"/>
                    <a:pt x="459" y="940"/>
                    <a:pt x="460" y="940"/>
                  </a:cubicBezTo>
                  <a:cubicBezTo>
                    <a:pt x="460" y="940"/>
                    <a:pt x="459" y="939"/>
                    <a:pt x="460" y="940"/>
                  </a:cubicBezTo>
                  <a:cubicBezTo>
                    <a:pt x="461" y="941"/>
                    <a:pt x="463" y="941"/>
                    <a:pt x="463" y="941"/>
                  </a:cubicBezTo>
                  <a:cubicBezTo>
                    <a:pt x="464" y="941"/>
                    <a:pt x="465" y="940"/>
                    <a:pt x="466" y="939"/>
                  </a:cubicBezTo>
                  <a:cubicBezTo>
                    <a:pt x="467" y="939"/>
                    <a:pt x="467" y="934"/>
                    <a:pt x="468" y="934"/>
                  </a:cubicBezTo>
                  <a:cubicBezTo>
                    <a:pt x="469" y="934"/>
                    <a:pt x="470" y="934"/>
                    <a:pt x="471" y="933"/>
                  </a:cubicBezTo>
                  <a:cubicBezTo>
                    <a:pt x="471" y="932"/>
                    <a:pt x="471" y="931"/>
                    <a:pt x="471" y="930"/>
                  </a:cubicBezTo>
                  <a:cubicBezTo>
                    <a:pt x="471" y="929"/>
                    <a:pt x="471" y="928"/>
                    <a:pt x="472" y="928"/>
                  </a:cubicBezTo>
                  <a:cubicBezTo>
                    <a:pt x="473" y="928"/>
                    <a:pt x="474" y="926"/>
                    <a:pt x="474" y="926"/>
                  </a:cubicBezTo>
                  <a:cubicBezTo>
                    <a:pt x="473" y="924"/>
                    <a:pt x="473" y="924"/>
                    <a:pt x="473" y="924"/>
                  </a:cubicBezTo>
                  <a:cubicBezTo>
                    <a:pt x="473" y="923"/>
                    <a:pt x="473" y="923"/>
                    <a:pt x="473" y="923"/>
                  </a:cubicBezTo>
                  <a:cubicBezTo>
                    <a:pt x="473" y="923"/>
                    <a:pt x="473" y="921"/>
                    <a:pt x="473" y="921"/>
                  </a:cubicBezTo>
                  <a:cubicBezTo>
                    <a:pt x="474" y="920"/>
                    <a:pt x="474" y="919"/>
                    <a:pt x="474" y="919"/>
                  </a:cubicBezTo>
                  <a:cubicBezTo>
                    <a:pt x="475" y="918"/>
                    <a:pt x="475" y="917"/>
                    <a:pt x="476" y="917"/>
                  </a:cubicBezTo>
                  <a:cubicBezTo>
                    <a:pt x="477" y="917"/>
                    <a:pt x="477" y="916"/>
                    <a:pt x="477" y="916"/>
                  </a:cubicBezTo>
                  <a:cubicBezTo>
                    <a:pt x="477" y="915"/>
                    <a:pt x="477" y="914"/>
                    <a:pt x="477" y="914"/>
                  </a:cubicBezTo>
                  <a:cubicBezTo>
                    <a:pt x="479" y="913"/>
                    <a:pt x="479" y="913"/>
                    <a:pt x="479" y="913"/>
                  </a:cubicBezTo>
                  <a:cubicBezTo>
                    <a:pt x="479" y="913"/>
                    <a:pt x="480" y="912"/>
                    <a:pt x="480" y="913"/>
                  </a:cubicBezTo>
                  <a:cubicBezTo>
                    <a:pt x="480" y="914"/>
                    <a:pt x="480" y="916"/>
                    <a:pt x="480" y="916"/>
                  </a:cubicBezTo>
                  <a:cubicBezTo>
                    <a:pt x="478" y="918"/>
                    <a:pt x="478" y="918"/>
                    <a:pt x="478" y="918"/>
                  </a:cubicBezTo>
                  <a:cubicBezTo>
                    <a:pt x="478" y="918"/>
                    <a:pt x="477" y="919"/>
                    <a:pt x="476" y="919"/>
                  </a:cubicBezTo>
                  <a:cubicBezTo>
                    <a:pt x="475" y="921"/>
                    <a:pt x="475" y="921"/>
                    <a:pt x="475" y="921"/>
                  </a:cubicBezTo>
                  <a:cubicBezTo>
                    <a:pt x="475" y="923"/>
                    <a:pt x="474" y="923"/>
                    <a:pt x="474" y="923"/>
                  </a:cubicBezTo>
                  <a:cubicBezTo>
                    <a:pt x="474" y="924"/>
                    <a:pt x="476" y="924"/>
                    <a:pt x="476" y="923"/>
                  </a:cubicBezTo>
                  <a:cubicBezTo>
                    <a:pt x="476" y="922"/>
                    <a:pt x="476" y="921"/>
                    <a:pt x="477" y="921"/>
                  </a:cubicBezTo>
                  <a:cubicBezTo>
                    <a:pt x="477" y="921"/>
                    <a:pt x="478" y="920"/>
                    <a:pt x="479" y="920"/>
                  </a:cubicBezTo>
                  <a:cubicBezTo>
                    <a:pt x="479" y="919"/>
                    <a:pt x="481" y="918"/>
                    <a:pt x="481" y="918"/>
                  </a:cubicBezTo>
                  <a:cubicBezTo>
                    <a:pt x="481" y="918"/>
                    <a:pt x="481" y="917"/>
                    <a:pt x="482" y="916"/>
                  </a:cubicBezTo>
                  <a:cubicBezTo>
                    <a:pt x="482" y="916"/>
                    <a:pt x="483" y="916"/>
                    <a:pt x="483" y="915"/>
                  </a:cubicBezTo>
                  <a:cubicBezTo>
                    <a:pt x="483" y="914"/>
                    <a:pt x="482" y="913"/>
                    <a:pt x="482" y="913"/>
                  </a:cubicBezTo>
                  <a:cubicBezTo>
                    <a:pt x="482" y="913"/>
                    <a:pt x="482" y="911"/>
                    <a:pt x="483" y="911"/>
                  </a:cubicBezTo>
                  <a:cubicBezTo>
                    <a:pt x="483" y="910"/>
                    <a:pt x="483" y="909"/>
                    <a:pt x="483" y="909"/>
                  </a:cubicBezTo>
                  <a:cubicBezTo>
                    <a:pt x="484" y="909"/>
                    <a:pt x="484" y="908"/>
                    <a:pt x="485" y="908"/>
                  </a:cubicBezTo>
                  <a:cubicBezTo>
                    <a:pt x="485" y="907"/>
                    <a:pt x="485" y="907"/>
                    <a:pt x="486" y="907"/>
                  </a:cubicBezTo>
                  <a:cubicBezTo>
                    <a:pt x="487" y="906"/>
                    <a:pt x="487" y="906"/>
                    <a:pt x="487" y="905"/>
                  </a:cubicBezTo>
                  <a:cubicBezTo>
                    <a:pt x="487" y="905"/>
                    <a:pt x="487" y="904"/>
                    <a:pt x="488" y="904"/>
                  </a:cubicBezTo>
                  <a:cubicBezTo>
                    <a:pt x="488" y="904"/>
                    <a:pt x="489" y="904"/>
                    <a:pt x="489" y="903"/>
                  </a:cubicBezTo>
                  <a:cubicBezTo>
                    <a:pt x="489" y="902"/>
                    <a:pt x="490" y="900"/>
                    <a:pt x="490" y="900"/>
                  </a:cubicBezTo>
                  <a:cubicBezTo>
                    <a:pt x="490" y="900"/>
                    <a:pt x="489" y="899"/>
                    <a:pt x="489" y="898"/>
                  </a:cubicBezTo>
                  <a:cubicBezTo>
                    <a:pt x="489" y="898"/>
                    <a:pt x="489" y="896"/>
                    <a:pt x="489" y="895"/>
                  </a:cubicBezTo>
                  <a:cubicBezTo>
                    <a:pt x="490" y="894"/>
                    <a:pt x="489" y="893"/>
                    <a:pt x="489" y="893"/>
                  </a:cubicBezTo>
                  <a:cubicBezTo>
                    <a:pt x="489" y="893"/>
                    <a:pt x="489" y="892"/>
                    <a:pt x="489" y="891"/>
                  </a:cubicBezTo>
                  <a:cubicBezTo>
                    <a:pt x="488" y="891"/>
                    <a:pt x="488" y="890"/>
                    <a:pt x="488" y="889"/>
                  </a:cubicBezTo>
                  <a:cubicBezTo>
                    <a:pt x="487" y="889"/>
                    <a:pt x="487" y="888"/>
                    <a:pt x="487" y="888"/>
                  </a:cubicBezTo>
                  <a:cubicBezTo>
                    <a:pt x="487" y="888"/>
                    <a:pt x="487" y="887"/>
                    <a:pt x="488" y="887"/>
                  </a:cubicBezTo>
                  <a:cubicBezTo>
                    <a:pt x="488" y="886"/>
                    <a:pt x="488" y="886"/>
                    <a:pt x="488" y="886"/>
                  </a:cubicBezTo>
                  <a:cubicBezTo>
                    <a:pt x="488" y="885"/>
                    <a:pt x="487" y="884"/>
                    <a:pt x="488" y="884"/>
                  </a:cubicBezTo>
                  <a:cubicBezTo>
                    <a:pt x="488" y="883"/>
                    <a:pt x="489" y="882"/>
                    <a:pt x="489" y="882"/>
                  </a:cubicBezTo>
                  <a:cubicBezTo>
                    <a:pt x="489" y="882"/>
                    <a:pt x="490" y="882"/>
                    <a:pt x="492" y="881"/>
                  </a:cubicBezTo>
                  <a:cubicBezTo>
                    <a:pt x="494" y="880"/>
                    <a:pt x="494" y="879"/>
                    <a:pt x="495" y="878"/>
                  </a:cubicBezTo>
                  <a:cubicBezTo>
                    <a:pt x="495" y="878"/>
                    <a:pt x="497" y="877"/>
                    <a:pt x="498" y="877"/>
                  </a:cubicBezTo>
                  <a:cubicBezTo>
                    <a:pt x="498" y="877"/>
                    <a:pt x="499" y="876"/>
                    <a:pt x="499" y="875"/>
                  </a:cubicBezTo>
                  <a:cubicBezTo>
                    <a:pt x="500" y="875"/>
                    <a:pt x="501" y="874"/>
                    <a:pt x="502" y="874"/>
                  </a:cubicBezTo>
                  <a:cubicBezTo>
                    <a:pt x="503" y="873"/>
                    <a:pt x="505" y="872"/>
                    <a:pt x="506" y="872"/>
                  </a:cubicBezTo>
                  <a:cubicBezTo>
                    <a:pt x="507" y="872"/>
                    <a:pt x="509" y="872"/>
                    <a:pt x="509" y="871"/>
                  </a:cubicBezTo>
                  <a:cubicBezTo>
                    <a:pt x="510" y="871"/>
                    <a:pt x="511" y="870"/>
                    <a:pt x="511" y="869"/>
                  </a:cubicBezTo>
                  <a:cubicBezTo>
                    <a:pt x="512" y="868"/>
                    <a:pt x="512" y="867"/>
                    <a:pt x="513" y="867"/>
                  </a:cubicBezTo>
                  <a:cubicBezTo>
                    <a:pt x="513" y="866"/>
                    <a:pt x="514" y="866"/>
                    <a:pt x="515" y="866"/>
                  </a:cubicBezTo>
                  <a:cubicBezTo>
                    <a:pt x="516" y="867"/>
                    <a:pt x="519" y="866"/>
                    <a:pt x="520" y="866"/>
                  </a:cubicBezTo>
                  <a:cubicBezTo>
                    <a:pt x="521" y="866"/>
                    <a:pt x="524" y="866"/>
                    <a:pt x="525" y="866"/>
                  </a:cubicBezTo>
                  <a:cubicBezTo>
                    <a:pt x="526" y="866"/>
                    <a:pt x="529" y="867"/>
                    <a:pt x="530" y="866"/>
                  </a:cubicBezTo>
                  <a:cubicBezTo>
                    <a:pt x="531" y="866"/>
                    <a:pt x="531" y="865"/>
                    <a:pt x="532" y="864"/>
                  </a:cubicBezTo>
                  <a:cubicBezTo>
                    <a:pt x="533" y="863"/>
                    <a:pt x="534" y="863"/>
                    <a:pt x="535" y="862"/>
                  </a:cubicBezTo>
                  <a:cubicBezTo>
                    <a:pt x="536" y="862"/>
                    <a:pt x="538" y="862"/>
                    <a:pt x="538" y="861"/>
                  </a:cubicBezTo>
                  <a:cubicBezTo>
                    <a:pt x="539" y="860"/>
                    <a:pt x="539" y="859"/>
                    <a:pt x="539" y="858"/>
                  </a:cubicBezTo>
                  <a:cubicBezTo>
                    <a:pt x="539" y="857"/>
                    <a:pt x="539" y="855"/>
                    <a:pt x="539" y="855"/>
                  </a:cubicBezTo>
                  <a:cubicBezTo>
                    <a:pt x="540" y="853"/>
                    <a:pt x="540" y="853"/>
                    <a:pt x="540" y="853"/>
                  </a:cubicBezTo>
                  <a:cubicBezTo>
                    <a:pt x="540" y="853"/>
                    <a:pt x="542" y="852"/>
                    <a:pt x="542" y="851"/>
                  </a:cubicBezTo>
                  <a:cubicBezTo>
                    <a:pt x="543" y="851"/>
                    <a:pt x="544" y="849"/>
                    <a:pt x="544" y="849"/>
                  </a:cubicBezTo>
                  <a:cubicBezTo>
                    <a:pt x="544" y="849"/>
                    <a:pt x="544" y="847"/>
                    <a:pt x="544" y="846"/>
                  </a:cubicBezTo>
                  <a:cubicBezTo>
                    <a:pt x="544" y="846"/>
                    <a:pt x="544" y="844"/>
                    <a:pt x="545" y="844"/>
                  </a:cubicBezTo>
                  <a:cubicBezTo>
                    <a:pt x="546" y="844"/>
                    <a:pt x="548" y="844"/>
                    <a:pt x="548" y="844"/>
                  </a:cubicBezTo>
                  <a:cubicBezTo>
                    <a:pt x="548" y="843"/>
                    <a:pt x="548" y="841"/>
                    <a:pt x="548" y="841"/>
                  </a:cubicBezTo>
                  <a:cubicBezTo>
                    <a:pt x="548" y="841"/>
                    <a:pt x="547" y="840"/>
                    <a:pt x="547" y="838"/>
                  </a:cubicBezTo>
                  <a:cubicBezTo>
                    <a:pt x="547" y="835"/>
                    <a:pt x="547" y="835"/>
                    <a:pt x="547" y="835"/>
                  </a:cubicBezTo>
                  <a:cubicBezTo>
                    <a:pt x="547" y="834"/>
                    <a:pt x="547" y="834"/>
                    <a:pt x="548" y="833"/>
                  </a:cubicBezTo>
                  <a:cubicBezTo>
                    <a:pt x="549" y="833"/>
                    <a:pt x="549" y="833"/>
                    <a:pt x="550" y="832"/>
                  </a:cubicBezTo>
                  <a:cubicBezTo>
                    <a:pt x="550" y="831"/>
                    <a:pt x="550" y="826"/>
                    <a:pt x="550" y="825"/>
                  </a:cubicBezTo>
                  <a:cubicBezTo>
                    <a:pt x="551" y="825"/>
                    <a:pt x="553" y="820"/>
                    <a:pt x="553" y="819"/>
                  </a:cubicBezTo>
                  <a:cubicBezTo>
                    <a:pt x="553" y="819"/>
                    <a:pt x="552" y="816"/>
                    <a:pt x="552" y="815"/>
                  </a:cubicBezTo>
                  <a:cubicBezTo>
                    <a:pt x="551" y="814"/>
                    <a:pt x="551" y="811"/>
                    <a:pt x="552" y="811"/>
                  </a:cubicBezTo>
                  <a:cubicBezTo>
                    <a:pt x="552" y="811"/>
                    <a:pt x="553" y="809"/>
                    <a:pt x="552" y="809"/>
                  </a:cubicBezTo>
                  <a:cubicBezTo>
                    <a:pt x="552" y="808"/>
                    <a:pt x="551" y="806"/>
                    <a:pt x="551" y="805"/>
                  </a:cubicBezTo>
                  <a:cubicBezTo>
                    <a:pt x="551" y="805"/>
                    <a:pt x="552" y="803"/>
                    <a:pt x="553" y="803"/>
                  </a:cubicBezTo>
                  <a:cubicBezTo>
                    <a:pt x="553" y="803"/>
                    <a:pt x="552" y="801"/>
                    <a:pt x="552" y="801"/>
                  </a:cubicBezTo>
                  <a:cubicBezTo>
                    <a:pt x="552" y="800"/>
                    <a:pt x="552" y="800"/>
                    <a:pt x="552" y="800"/>
                  </a:cubicBezTo>
                  <a:cubicBezTo>
                    <a:pt x="552" y="800"/>
                    <a:pt x="553" y="797"/>
                    <a:pt x="553" y="797"/>
                  </a:cubicBezTo>
                  <a:cubicBezTo>
                    <a:pt x="553" y="796"/>
                    <a:pt x="552" y="793"/>
                    <a:pt x="553" y="794"/>
                  </a:cubicBezTo>
                  <a:cubicBezTo>
                    <a:pt x="554" y="795"/>
                    <a:pt x="556" y="795"/>
                    <a:pt x="556" y="797"/>
                  </a:cubicBezTo>
                  <a:cubicBezTo>
                    <a:pt x="556" y="798"/>
                    <a:pt x="558" y="798"/>
                    <a:pt x="558" y="797"/>
                  </a:cubicBezTo>
                  <a:cubicBezTo>
                    <a:pt x="559" y="797"/>
                    <a:pt x="559" y="795"/>
                    <a:pt x="560" y="794"/>
                  </a:cubicBezTo>
                  <a:cubicBezTo>
                    <a:pt x="560" y="793"/>
                    <a:pt x="561" y="793"/>
                    <a:pt x="562" y="793"/>
                  </a:cubicBezTo>
                  <a:cubicBezTo>
                    <a:pt x="563" y="792"/>
                    <a:pt x="565" y="790"/>
                    <a:pt x="565" y="789"/>
                  </a:cubicBezTo>
                  <a:cubicBezTo>
                    <a:pt x="565" y="788"/>
                    <a:pt x="565" y="787"/>
                    <a:pt x="565" y="786"/>
                  </a:cubicBezTo>
                  <a:cubicBezTo>
                    <a:pt x="565" y="785"/>
                    <a:pt x="567" y="783"/>
                    <a:pt x="567" y="783"/>
                  </a:cubicBezTo>
                  <a:cubicBezTo>
                    <a:pt x="567" y="783"/>
                    <a:pt x="569" y="783"/>
                    <a:pt x="570" y="782"/>
                  </a:cubicBezTo>
                  <a:cubicBezTo>
                    <a:pt x="571" y="781"/>
                    <a:pt x="576" y="775"/>
                    <a:pt x="577" y="775"/>
                  </a:cubicBezTo>
                  <a:cubicBezTo>
                    <a:pt x="578" y="775"/>
                    <a:pt x="579" y="773"/>
                    <a:pt x="580" y="771"/>
                  </a:cubicBezTo>
                  <a:cubicBezTo>
                    <a:pt x="581" y="770"/>
                    <a:pt x="582" y="768"/>
                    <a:pt x="583" y="767"/>
                  </a:cubicBezTo>
                  <a:cubicBezTo>
                    <a:pt x="584" y="766"/>
                    <a:pt x="585" y="765"/>
                    <a:pt x="585" y="764"/>
                  </a:cubicBezTo>
                  <a:cubicBezTo>
                    <a:pt x="585" y="763"/>
                    <a:pt x="586" y="761"/>
                    <a:pt x="586" y="760"/>
                  </a:cubicBezTo>
                  <a:cubicBezTo>
                    <a:pt x="586" y="759"/>
                    <a:pt x="588" y="755"/>
                    <a:pt x="587" y="754"/>
                  </a:cubicBezTo>
                  <a:cubicBezTo>
                    <a:pt x="587" y="753"/>
                    <a:pt x="586" y="752"/>
                    <a:pt x="585" y="7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sp>
          <p:nvSpPr>
            <p:cNvPr id="69" name="Freeform 148"/>
            <p:cNvSpPr/>
            <p:nvPr/>
          </p:nvSpPr>
          <p:spPr bwMode="auto">
            <a:xfrm>
              <a:off x="1916004" y="2929113"/>
              <a:ext cx="22497" cy="75277"/>
            </a:xfrm>
            <a:custGeom>
              <a:avLst/>
              <a:gdLst>
                <a:gd name="T0" fmla="*/ 11 w 11"/>
                <a:gd name="T1" fmla="*/ 1 h 37"/>
                <a:gd name="T2" fmla="*/ 10 w 11"/>
                <a:gd name="T3" fmla="*/ 7 h 37"/>
                <a:gd name="T4" fmla="*/ 10 w 11"/>
                <a:gd name="T5" fmla="*/ 10 h 37"/>
                <a:gd name="T6" fmla="*/ 9 w 11"/>
                <a:gd name="T7" fmla="*/ 13 h 37"/>
                <a:gd name="T8" fmla="*/ 8 w 11"/>
                <a:gd name="T9" fmla="*/ 16 h 37"/>
                <a:gd name="T10" fmla="*/ 8 w 11"/>
                <a:gd name="T11" fmla="*/ 19 h 37"/>
                <a:gd name="T12" fmla="*/ 7 w 11"/>
                <a:gd name="T13" fmla="*/ 23 h 37"/>
                <a:gd name="T14" fmla="*/ 7 w 11"/>
                <a:gd name="T15" fmla="*/ 25 h 37"/>
                <a:gd name="T16" fmla="*/ 7 w 11"/>
                <a:gd name="T17" fmla="*/ 28 h 37"/>
                <a:gd name="T18" fmla="*/ 7 w 11"/>
                <a:gd name="T19" fmla="*/ 30 h 37"/>
                <a:gd name="T20" fmla="*/ 5 w 11"/>
                <a:gd name="T21" fmla="*/ 31 h 37"/>
                <a:gd name="T22" fmla="*/ 4 w 11"/>
                <a:gd name="T23" fmla="*/ 33 h 37"/>
                <a:gd name="T24" fmla="*/ 3 w 11"/>
                <a:gd name="T25" fmla="*/ 36 h 37"/>
                <a:gd name="T26" fmla="*/ 1 w 11"/>
                <a:gd name="T27" fmla="*/ 35 h 37"/>
                <a:gd name="T28" fmla="*/ 1 w 11"/>
                <a:gd name="T29" fmla="*/ 31 h 37"/>
                <a:gd name="T30" fmla="*/ 4 w 11"/>
                <a:gd name="T31" fmla="*/ 29 h 37"/>
                <a:gd name="T32" fmla="*/ 5 w 11"/>
                <a:gd name="T33" fmla="*/ 26 h 37"/>
                <a:gd name="T34" fmla="*/ 5 w 11"/>
                <a:gd name="T35" fmla="*/ 24 h 37"/>
                <a:gd name="T36" fmla="*/ 4 w 11"/>
                <a:gd name="T37" fmla="*/ 22 h 37"/>
                <a:gd name="T38" fmla="*/ 3 w 11"/>
                <a:gd name="T39" fmla="*/ 20 h 37"/>
                <a:gd name="T40" fmla="*/ 3 w 11"/>
                <a:gd name="T41" fmla="*/ 19 h 37"/>
                <a:gd name="T42" fmla="*/ 3 w 11"/>
                <a:gd name="T43" fmla="*/ 16 h 37"/>
                <a:gd name="T44" fmla="*/ 3 w 11"/>
                <a:gd name="T45" fmla="*/ 13 h 37"/>
                <a:gd name="T46" fmla="*/ 3 w 11"/>
                <a:gd name="T47" fmla="*/ 10 h 37"/>
                <a:gd name="T48" fmla="*/ 4 w 11"/>
                <a:gd name="T49" fmla="*/ 6 h 37"/>
                <a:gd name="T50" fmla="*/ 5 w 11"/>
                <a:gd name="T51" fmla="*/ 4 h 37"/>
                <a:gd name="T52" fmla="*/ 8 w 11"/>
                <a:gd name="T53" fmla="*/ 3 h 37"/>
                <a:gd name="T54" fmla="*/ 11 w 11"/>
                <a:gd name="T55" fmla="*/ 1 h 37"/>
                <a:gd name="T56" fmla="*/ 11 w 11"/>
                <a:gd name="T57" fmla="*/ 0 h 37"/>
                <a:gd name="T58" fmla="*/ 11 w 11"/>
                <a:gd name="T59"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 h="37">
                  <a:moveTo>
                    <a:pt x="11" y="1"/>
                  </a:moveTo>
                  <a:cubicBezTo>
                    <a:pt x="10" y="2"/>
                    <a:pt x="10" y="6"/>
                    <a:pt x="10" y="7"/>
                  </a:cubicBezTo>
                  <a:cubicBezTo>
                    <a:pt x="9" y="8"/>
                    <a:pt x="10" y="10"/>
                    <a:pt x="10" y="10"/>
                  </a:cubicBezTo>
                  <a:cubicBezTo>
                    <a:pt x="9" y="11"/>
                    <a:pt x="10" y="12"/>
                    <a:pt x="9" y="13"/>
                  </a:cubicBezTo>
                  <a:cubicBezTo>
                    <a:pt x="9" y="14"/>
                    <a:pt x="9" y="15"/>
                    <a:pt x="8" y="16"/>
                  </a:cubicBezTo>
                  <a:cubicBezTo>
                    <a:pt x="8" y="17"/>
                    <a:pt x="8" y="18"/>
                    <a:pt x="8" y="19"/>
                  </a:cubicBezTo>
                  <a:cubicBezTo>
                    <a:pt x="7" y="20"/>
                    <a:pt x="7" y="22"/>
                    <a:pt x="7" y="23"/>
                  </a:cubicBezTo>
                  <a:cubicBezTo>
                    <a:pt x="7" y="23"/>
                    <a:pt x="7" y="25"/>
                    <a:pt x="7" y="25"/>
                  </a:cubicBezTo>
                  <a:cubicBezTo>
                    <a:pt x="7" y="26"/>
                    <a:pt x="7" y="28"/>
                    <a:pt x="7" y="28"/>
                  </a:cubicBezTo>
                  <a:cubicBezTo>
                    <a:pt x="7" y="28"/>
                    <a:pt x="8" y="30"/>
                    <a:pt x="7" y="30"/>
                  </a:cubicBezTo>
                  <a:cubicBezTo>
                    <a:pt x="6" y="30"/>
                    <a:pt x="5" y="31"/>
                    <a:pt x="5" y="31"/>
                  </a:cubicBezTo>
                  <a:cubicBezTo>
                    <a:pt x="5" y="31"/>
                    <a:pt x="4" y="33"/>
                    <a:pt x="4" y="33"/>
                  </a:cubicBezTo>
                  <a:cubicBezTo>
                    <a:pt x="4" y="34"/>
                    <a:pt x="4" y="36"/>
                    <a:pt x="3" y="36"/>
                  </a:cubicBezTo>
                  <a:cubicBezTo>
                    <a:pt x="2" y="37"/>
                    <a:pt x="1" y="36"/>
                    <a:pt x="1" y="35"/>
                  </a:cubicBezTo>
                  <a:cubicBezTo>
                    <a:pt x="1" y="34"/>
                    <a:pt x="0" y="32"/>
                    <a:pt x="1" y="31"/>
                  </a:cubicBezTo>
                  <a:cubicBezTo>
                    <a:pt x="3" y="31"/>
                    <a:pt x="4" y="30"/>
                    <a:pt x="4" y="29"/>
                  </a:cubicBezTo>
                  <a:cubicBezTo>
                    <a:pt x="4" y="28"/>
                    <a:pt x="5" y="26"/>
                    <a:pt x="5" y="26"/>
                  </a:cubicBezTo>
                  <a:cubicBezTo>
                    <a:pt x="5" y="26"/>
                    <a:pt x="5" y="25"/>
                    <a:pt x="5" y="24"/>
                  </a:cubicBezTo>
                  <a:cubicBezTo>
                    <a:pt x="5" y="23"/>
                    <a:pt x="4" y="22"/>
                    <a:pt x="4" y="22"/>
                  </a:cubicBezTo>
                  <a:cubicBezTo>
                    <a:pt x="4" y="22"/>
                    <a:pt x="4" y="20"/>
                    <a:pt x="3" y="20"/>
                  </a:cubicBezTo>
                  <a:cubicBezTo>
                    <a:pt x="3" y="20"/>
                    <a:pt x="3" y="20"/>
                    <a:pt x="3" y="19"/>
                  </a:cubicBezTo>
                  <a:cubicBezTo>
                    <a:pt x="2" y="18"/>
                    <a:pt x="4" y="18"/>
                    <a:pt x="3" y="16"/>
                  </a:cubicBezTo>
                  <a:cubicBezTo>
                    <a:pt x="3" y="14"/>
                    <a:pt x="4" y="14"/>
                    <a:pt x="3" y="13"/>
                  </a:cubicBezTo>
                  <a:cubicBezTo>
                    <a:pt x="2" y="12"/>
                    <a:pt x="2" y="12"/>
                    <a:pt x="3" y="10"/>
                  </a:cubicBezTo>
                  <a:cubicBezTo>
                    <a:pt x="3" y="9"/>
                    <a:pt x="4" y="7"/>
                    <a:pt x="4" y="6"/>
                  </a:cubicBezTo>
                  <a:cubicBezTo>
                    <a:pt x="4" y="5"/>
                    <a:pt x="4" y="5"/>
                    <a:pt x="5" y="4"/>
                  </a:cubicBezTo>
                  <a:cubicBezTo>
                    <a:pt x="6" y="3"/>
                    <a:pt x="7" y="2"/>
                    <a:pt x="8" y="3"/>
                  </a:cubicBezTo>
                  <a:cubicBezTo>
                    <a:pt x="8" y="3"/>
                    <a:pt x="10" y="2"/>
                    <a:pt x="11" y="1"/>
                  </a:cubicBezTo>
                  <a:cubicBezTo>
                    <a:pt x="11" y="0"/>
                    <a:pt x="11" y="0"/>
                    <a:pt x="11" y="0"/>
                  </a:cubicBezTo>
                  <a:lnTo>
                    <a:pt x="11" y="1"/>
                  </a:ln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70" name="Freeform 149"/>
            <p:cNvSpPr/>
            <p:nvPr/>
          </p:nvSpPr>
          <p:spPr bwMode="auto">
            <a:xfrm>
              <a:off x="2022430" y="3155809"/>
              <a:ext cx="69220" cy="32880"/>
            </a:xfrm>
            <a:custGeom>
              <a:avLst/>
              <a:gdLst>
                <a:gd name="T0" fmla="*/ 33 w 34"/>
                <a:gd name="T1" fmla="*/ 3 h 16"/>
                <a:gd name="T2" fmla="*/ 30 w 34"/>
                <a:gd name="T3" fmla="*/ 5 h 16"/>
                <a:gd name="T4" fmla="*/ 27 w 34"/>
                <a:gd name="T5" fmla="*/ 6 h 16"/>
                <a:gd name="T6" fmla="*/ 23 w 34"/>
                <a:gd name="T7" fmla="*/ 8 h 16"/>
                <a:gd name="T8" fmla="*/ 19 w 34"/>
                <a:gd name="T9" fmla="*/ 10 h 16"/>
                <a:gd name="T10" fmla="*/ 17 w 34"/>
                <a:gd name="T11" fmla="*/ 12 h 16"/>
                <a:gd name="T12" fmla="*/ 14 w 34"/>
                <a:gd name="T13" fmla="*/ 13 h 16"/>
                <a:gd name="T14" fmla="*/ 10 w 34"/>
                <a:gd name="T15" fmla="*/ 15 h 16"/>
                <a:gd name="T16" fmla="*/ 4 w 34"/>
                <a:gd name="T17" fmla="*/ 15 h 16"/>
                <a:gd name="T18" fmla="*/ 2 w 34"/>
                <a:gd name="T19" fmla="*/ 13 h 16"/>
                <a:gd name="T20" fmla="*/ 0 w 34"/>
                <a:gd name="T21" fmla="*/ 12 h 16"/>
                <a:gd name="T22" fmla="*/ 1 w 34"/>
                <a:gd name="T23" fmla="*/ 10 h 16"/>
                <a:gd name="T24" fmla="*/ 3 w 34"/>
                <a:gd name="T25" fmla="*/ 10 h 16"/>
                <a:gd name="T26" fmla="*/ 3 w 34"/>
                <a:gd name="T27" fmla="*/ 9 h 16"/>
                <a:gd name="T28" fmla="*/ 6 w 34"/>
                <a:gd name="T29" fmla="*/ 10 h 16"/>
                <a:gd name="T30" fmla="*/ 9 w 34"/>
                <a:gd name="T31" fmla="*/ 9 h 16"/>
                <a:gd name="T32" fmla="*/ 9 w 34"/>
                <a:gd name="T33" fmla="*/ 8 h 16"/>
                <a:gd name="T34" fmla="*/ 6 w 34"/>
                <a:gd name="T35" fmla="*/ 7 h 16"/>
                <a:gd name="T36" fmla="*/ 7 w 34"/>
                <a:gd name="T37" fmla="*/ 5 h 16"/>
                <a:gd name="T38" fmla="*/ 10 w 34"/>
                <a:gd name="T39" fmla="*/ 5 h 16"/>
                <a:gd name="T40" fmla="*/ 11 w 34"/>
                <a:gd name="T41" fmla="*/ 7 h 16"/>
                <a:gd name="T42" fmla="*/ 13 w 34"/>
                <a:gd name="T43" fmla="*/ 7 h 16"/>
                <a:gd name="T44" fmla="*/ 14 w 34"/>
                <a:gd name="T45" fmla="*/ 5 h 16"/>
                <a:gd name="T46" fmla="*/ 16 w 34"/>
                <a:gd name="T47" fmla="*/ 4 h 16"/>
                <a:gd name="T48" fmla="*/ 18 w 34"/>
                <a:gd name="T49" fmla="*/ 3 h 16"/>
                <a:gd name="T50" fmla="*/ 20 w 34"/>
                <a:gd name="T51" fmla="*/ 4 h 16"/>
                <a:gd name="T52" fmla="*/ 22 w 34"/>
                <a:gd name="T53" fmla="*/ 4 h 16"/>
                <a:gd name="T54" fmla="*/ 24 w 34"/>
                <a:gd name="T55" fmla="*/ 3 h 16"/>
                <a:gd name="T56" fmla="*/ 26 w 34"/>
                <a:gd name="T57" fmla="*/ 2 h 16"/>
                <a:gd name="T58" fmla="*/ 29 w 34"/>
                <a:gd name="T59" fmla="*/ 2 h 16"/>
                <a:gd name="T60" fmla="*/ 32 w 34"/>
                <a:gd name="T61" fmla="*/ 1 h 16"/>
                <a:gd name="T62" fmla="*/ 34 w 34"/>
                <a:gd name="T63" fmla="*/ 0 h 16"/>
                <a:gd name="T64" fmla="*/ 33 w 34"/>
                <a:gd name="T65"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16">
                  <a:moveTo>
                    <a:pt x="33" y="3"/>
                  </a:moveTo>
                  <a:cubicBezTo>
                    <a:pt x="32" y="3"/>
                    <a:pt x="30" y="5"/>
                    <a:pt x="30" y="5"/>
                  </a:cubicBezTo>
                  <a:cubicBezTo>
                    <a:pt x="30" y="5"/>
                    <a:pt x="28" y="6"/>
                    <a:pt x="27" y="6"/>
                  </a:cubicBezTo>
                  <a:cubicBezTo>
                    <a:pt x="26" y="7"/>
                    <a:pt x="25" y="8"/>
                    <a:pt x="23" y="8"/>
                  </a:cubicBezTo>
                  <a:cubicBezTo>
                    <a:pt x="22" y="8"/>
                    <a:pt x="20" y="9"/>
                    <a:pt x="19" y="10"/>
                  </a:cubicBezTo>
                  <a:cubicBezTo>
                    <a:pt x="18" y="10"/>
                    <a:pt x="18" y="11"/>
                    <a:pt x="17" y="12"/>
                  </a:cubicBezTo>
                  <a:cubicBezTo>
                    <a:pt x="16" y="12"/>
                    <a:pt x="15" y="13"/>
                    <a:pt x="14" y="13"/>
                  </a:cubicBezTo>
                  <a:cubicBezTo>
                    <a:pt x="13" y="14"/>
                    <a:pt x="11" y="15"/>
                    <a:pt x="10" y="15"/>
                  </a:cubicBezTo>
                  <a:cubicBezTo>
                    <a:pt x="9" y="15"/>
                    <a:pt x="5" y="16"/>
                    <a:pt x="4" y="15"/>
                  </a:cubicBezTo>
                  <a:cubicBezTo>
                    <a:pt x="4" y="15"/>
                    <a:pt x="4" y="14"/>
                    <a:pt x="2" y="13"/>
                  </a:cubicBezTo>
                  <a:cubicBezTo>
                    <a:pt x="1" y="13"/>
                    <a:pt x="0" y="13"/>
                    <a:pt x="0" y="12"/>
                  </a:cubicBezTo>
                  <a:cubicBezTo>
                    <a:pt x="1" y="11"/>
                    <a:pt x="0" y="10"/>
                    <a:pt x="1" y="10"/>
                  </a:cubicBezTo>
                  <a:cubicBezTo>
                    <a:pt x="2" y="10"/>
                    <a:pt x="2" y="11"/>
                    <a:pt x="3" y="10"/>
                  </a:cubicBezTo>
                  <a:cubicBezTo>
                    <a:pt x="3" y="10"/>
                    <a:pt x="3" y="9"/>
                    <a:pt x="3" y="9"/>
                  </a:cubicBezTo>
                  <a:cubicBezTo>
                    <a:pt x="3" y="9"/>
                    <a:pt x="5" y="11"/>
                    <a:pt x="6" y="10"/>
                  </a:cubicBezTo>
                  <a:cubicBezTo>
                    <a:pt x="7" y="10"/>
                    <a:pt x="8" y="10"/>
                    <a:pt x="9" y="9"/>
                  </a:cubicBezTo>
                  <a:cubicBezTo>
                    <a:pt x="9" y="8"/>
                    <a:pt x="10" y="9"/>
                    <a:pt x="9" y="8"/>
                  </a:cubicBezTo>
                  <a:cubicBezTo>
                    <a:pt x="8" y="7"/>
                    <a:pt x="6" y="8"/>
                    <a:pt x="6" y="7"/>
                  </a:cubicBezTo>
                  <a:cubicBezTo>
                    <a:pt x="6" y="6"/>
                    <a:pt x="7" y="5"/>
                    <a:pt x="7" y="5"/>
                  </a:cubicBezTo>
                  <a:cubicBezTo>
                    <a:pt x="7" y="5"/>
                    <a:pt x="9" y="5"/>
                    <a:pt x="10" y="5"/>
                  </a:cubicBezTo>
                  <a:cubicBezTo>
                    <a:pt x="10" y="6"/>
                    <a:pt x="10" y="8"/>
                    <a:pt x="11" y="7"/>
                  </a:cubicBezTo>
                  <a:cubicBezTo>
                    <a:pt x="11" y="7"/>
                    <a:pt x="12" y="8"/>
                    <a:pt x="13" y="7"/>
                  </a:cubicBezTo>
                  <a:cubicBezTo>
                    <a:pt x="13" y="6"/>
                    <a:pt x="14" y="6"/>
                    <a:pt x="14" y="5"/>
                  </a:cubicBezTo>
                  <a:cubicBezTo>
                    <a:pt x="15" y="5"/>
                    <a:pt x="15" y="4"/>
                    <a:pt x="16" y="4"/>
                  </a:cubicBezTo>
                  <a:cubicBezTo>
                    <a:pt x="17" y="4"/>
                    <a:pt x="18" y="3"/>
                    <a:pt x="18" y="3"/>
                  </a:cubicBezTo>
                  <a:cubicBezTo>
                    <a:pt x="19" y="4"/>
                    <a:pt x="19" y="3"/>
                    <a:pt x="20" y="4"/>
                  </a:cubicBezTo>
                  <a:cubicBezTo>
                    <a:pt x="21" y="4"/>
                    <a:pt x="21" y="4"/>
                    <a:pt x="22" y="4"/>
                  </a:cubicBezTo>
                  <a:cubicBezTo>
                    <a:pt x="23" y="4"/>
                    <a:pt x="24" y="3"/>
                    <a:pt x="24" y="3"/>
                  </a:cubicBezTo>
                  <a:cubicBezTo>
                    <a:pt x="24" y="2"/>
                    <a:pt x="25" y="1"/>
                    <a:pt x="26" y="2"/>
                  </a:cubicBezTo>
                  <a:cubicBezTo>
                    <a:pt x="27" y="2"/>
                    <a:pt x="27" y="3"/>
                    <a:pt x="29" y="2"/>
                  </a:cubicBezTo>
                  <a:cubicBezTo>
                    <a:pt x="30" y="2"/>
                    <a:pt x="32" y="1"/>
                    <a:pt x="32" y="1"/>
                  </a:cubicBezTo>
                  <a:cubicBezTo>
                    <a:pt x="33" y="0"/>
                    <a:pt x="34" y="0"/>
                    <a:pt x="34" y="0"/>
                  </a:cubicBezTo>
                  <a:cubicBezTo>
                    <a:pt x="34" y="1"/>
                    <a:pt x="34" y="3"/>
                    <a:pt x="33" y="3"/>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71" name="Freeform 150"/>
            <p:cNvSpPr/>
            <p:nvPr/>
          </p:nvSpPr>
          <p:spPr bwMode="auto">
            <a:xfrm>
              <a:off x="2085594" y="3131581"/>
              <a:ext cx="49319" cy="20766"/>
            </a:xfrm>
            <a:custGeom>
              <a:avLst/>
              <a:gdLst>
                <a:gd name="T0" fmla="*/ 2 w 24"/>
                <a:gd name="T1" fmla="*/ 5 h 10"/>
                <a:gd name="T2" fmla="*/ 4 w 24"/>
                <a:gd name="T3" fmla="*/ 4 h 10"/>
                <a:gd name="T4" fmla="*/ 6 w 24"/>
                <a:gd name="T5" fmla="*/ 3 h 10"/>
                <a:gd name="T6" fmla="*/ 9 w 24"/>
                <a:gd name="T7" fmla="*/ 3 h 10"/>
                <a:gd name="T8" fmla="*/ 12 w 24"/>
                <a:gd name="T9" fmla="*/ 3 h 10"/>
                <a:gd name="T10" fmla="*/ 14 w 24"/>
                <a:gd name="T11" fmla="*/ 4 h 10"/>
                <a:gd name="T12" fmla="*/ 17 w 24"/>
                <a:gd name="T13" fmla="*/ 3 h 10"/>
                <a:gd name="T14" fmla="*/ 21 w 24"/>
                <a:gd name="T15" fmla="*/ 2 h 10"/>
                <a:gd name="T16" fmla="*/ 23 w 24"/>
                <a:gd name="T17" fmla="*/ 0 h 10"/>
                <a:gd name="T18" fmla="*/ 24 w 24"/>
                <a:gd name="T19" fmla="*/ 5 h 10"/>
                <a:gd name="T20" fmla="*/ 24 w 24"/>
                <a:gd name="T21" fmla="*/ 6 h 10"/>
                <a:gd name="T22" fmla="*/ 23 w 24"/>
                <a:gd name="T23" fmla="*/ 8 h 10"/>
                <a:gd name="T24" fmla="*/ 20 w 24"/>
                <a:gd name="T25" fmla="*/ 8 h 10"/>
                <a:gd name="T26" fmla="*/ 18 w 24"/>
                <a:gd name="T27" fmla="*/ 9 h 10"/>
                <a:gd name="T28" fmla="*/ 16 w 24"/>
                <a:gd name="T29" fmla="*/ 9 h 10"/>
                <a:gd name="T30" fmla="*/ 14 w 24"/>
                <a:gd name="T31" fmla="*/ 9 h 10"/>
                <a:gd name="T32" fmla="*/ 11 w 24"/>
                <a:gd name="T33" fmla="*/ 9 h 10"/>
                <a:gd name="T34" fmla="*/ 10 w 24"/>
                <a:gd name="T35" fmla="*/ 7 h 10"/>
                <a:gd name="T36" fmla="*/ 7 w 24"/>
                <a:gd name="T37" fmla="*/ 7 h 10"/>
                <a:gd name="T38" fmla="*/ 4 w 24"/>
                <a:gd name="T39" fmla="*/ 8 h 10"/>
                <a:gd name="T40" fmla="*/ 0 w 24"/>
                <a:gd name="T41" fmla="*/ 9 h 10"/>
                <a:gd name="T42" fmla="*/ 1 w 24"/>
                <a:gd name="T43" fmla="*/ 7 h 10"/>
                <a:gd name="T44" fmla="*/ 2 w 24"/>
                <a:gd name="T4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10">
                  <a:moveTo>
                    <a:pt x="2" y="5"/>
                  </a:moveTo>
                  <a:cubicBezTo>
                    <a:pt x="3" y="5"/>
                    <a:pt x="3" y="4"/>
                    <a:pt x="4" y="4"/>
                  </a:cubicBezTo>
                  <a:cubicBezTo>
                    <a:pt x="4" y="3"/>
                    <a:pt x="5" y="3"/>
                    <a:pt x="6" y="3"/>
                  </a:cubicBezTo>
                  <a:cubicBezTo>
                    <a:pt x="7" y="4"/>
                    <a:pt x="7" y="3"/>
                    <a:pt x="9" y="3"/>
                  </a:cubicBezTo>
                  <a:cubicBezTo>
                    <a:pt x="10" y="3"/>
                    <a:pt x="10" y="2"/>
                    <a:pt x="12" y="3"/>
                  </a:cubicBezTo>
                  <a:cubicBezTo>
                    <a:pt x="14" y="3"/>
                    <a:pt x="13" y="3"/>
                    <a:pt x="14" y="4"/>
                  </a:cubicBezTo>
                  <a:cubicBezTo>
                    <a:pt x="16" y="5"/>
                    <a:pt x="16" y="3"/>
                    <a:pt x="17" y="3"/>
                  </a:cubicBezTo>
                  <a:cubicBezTo>
                    <a:pt x="19" y="2"/>
                    <a:pt x="20" y="2"/>
                    <a:pt x="21" y="2"/>
                  </a:cubicBezTo>
                  <a:cubicBezTo>
                    <a:pt x="23" y="2"/>
                    <a:pt x="23" y="0"/>
                    <a:pt x="23" y="0"/>
                  </a:cubicBezTo>
                  <a:cubicBezTo>
                    <a:pt x="24" y="0"/>
                    <a:pt x="24" y="2"/>
                    <a:pt x="24" y="5"/>
                  </a:cubicBezTo>
                  <a:cubicBezTo>
                    <a:pt x="24" y="8"/>
                    <a:pt x="24" y="5"/>
                    <a:pt x="24" y="6"/>
                  </a:cubicBezTo>
                  <a:cubicBezTo>
                    <a:pt x="24" y="7"/>
                    <a:pt x="23" y="7"/>
                    <a:pt x="23" y="8"/>
                  </a:cubicBezTo>
                  <a:cubicBezTo>
                    <a:pt x="22" y="10"/>
                    <a:pt x="20" y="8"/>
                    <a:pt x="20" y="8"/>
                  </a:cubicBezTo>
                  <a:cubicBezTo>
                    <a:pt x="19" y="8"/>
                    <a:pt x="18" y="8"/>
                    <a:pt x="18" y="9"/>
                  </a:cubicBezTo>
                  <a:cubicBezTo>
                    <a:pt x="17" y="9"/>
                    <a:pt x="16" y="9"/>
                    <a:pt x="16" y="9"/>
                  </a:cubicBezTo>
                  <a:cubicBezTo>
                    <a:pt x="15" y="9"/>
                    <a:pt x="14" y="8"/>
                    <a:pt x="14" y="9"/>
                  </a:cubicBezTo>
                  <a:cubicBezTo>
                    <a:pt x="13" y="9"/>
                    <a:pt x="12" y="9"/>
                    <a:pt x="11" y="9"/>
                  </a:cubicBezTo>
                  <a:cubicBezTo>
                    <a:pt x="11" y="9"/>
                    <a:pt x="10" y="7"/>
                    <a:pt x="10" y="7"/>
                  </a:cubicBezTo>
                  <a:cubicBezTo>
                    <a:pt x="9" y="7"/>
                    <a:pt x="9" y="7"/>
                    <a:pt x="7" y="7"/>
                  </a:cubicBezTo>
                  <a:cubicBezTo>
                    <a:pt x="6" y="7"/>
                    <a:pt x="5" y="7"/>
                    <a:pt x="4" y="8"/>
                  </a:cubicBezTo>
                  <a:cubicBezTo>
                    <a:pt x="4" y="9"/>
                    <a:pt x="0" y="9"/>
                    <a:pt x="0" y="9"/>
                  </a:cubicBezTo>
                  <a:cubicBezTo>
                    <a:pt x="1" y="9"/>
                    <a:pt x="1" y="7"/>
                    <a:pt x="1" y="7"/>
                  </a:cubicBezTo>
                  <a:cubicBezTo>
                    <a:pt x="1" y="7"/>
                    <a:pt x="2" y="6"/>
                    <a:pt x="2" y="5"/>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72" name="Freeform 151"/>
            <p:cNvSpPr/>
            <p:nvPr/>
          </p:nvSpPr>
          <p:spPr bwMode="auto">
            <a:xfrm>
              <a:off x="1967054" y="3084858"/>
              <a:ext cx="121135" cy="97773"/>
            </a:xfrm>
            <a:custGeom>
              <a:avLst/>
              <a:gdLst>
                <a:gd name="T0" fmla="*/ 38 w 59"/>
                <a:gd name="T1" fmla="*/ 1 h 48"/>
                <a:gd name="T2" fmla="*/ 43 w 59"/>
                <a:gd name="T3" fmla="*/ 4 h 48"/>
                <a:gd name="T4" fmla="*/ 49 w 59"/>
                <a:gd name="T5" fmla="*/ 4 h 48"/>
                <a:gd name="T6" fmla="*/ 54 w 59"/>
                <a:gd name="T7" fmla="*/ 6 h 48"/>
                <a:gd name="T8" fmla="*/ 57 w 59"/>
                <a:gd name="T9" fmla="*/ 11 h 48"/>
                <a:gd name="T10" fmla="*/ 57 w 59"/>
                <a:gd name="T11" fmla="*/ 17 h 48"/>
                <a:gd name="T12" fmla="*/ 53 w 59"/>
                <a:gd name="T13" fmla="*/ 20 h 48"/>
                <a:gd name="T14" fmla="*/ 50 w 59"/>
                <a:gd name="T15" fmla="*/ 15 h 48"/>
                <a:gd name="T16" fmla="*/ 48 w 59"/>
                <a:gd name="T17" fmla="*/ 12 h 48"/>
                <a:gd name="T18" fmla="*/ 47 w 59"/>
                <a:gd name="T19" fmla="*/ 13 h 48"/>
                <a:gd name="T20" fmla="*/ 49 w 59"/>
                <a:gd name="T21" fmla="*/ 18 h 48"/>
                <a:gd name="T22" fmla="*/ 45 w 59"/>
                <a:gd name="T23" fmla="*/ 20 h 48"/>
                <a:gd name="T24" fmla="*/ 44 w 59"/>
                <a:gd name="T25" fmla="*/ 24 h 48"/>
                <a:gd name="T26" fmla="*/ 43 w 59"/>
                <a:gd name="T27" fmla="*/ 28 h 48"/>
                <a:gd name="T28" fmla="*/ 40 w 59"/>
                <a:gd name="T29" fmla="*/ 32 h 48"/>
                <a:gd name="T30" fmla="*/ 39 w 59"/>
                <a:gd name="T31" fmla="*/ 30 h 48"/>
                <a:gd name="T32" fmla="*/ 38 w 59"/>
                <a:gd name="T33" fmla="*/ 23 h 48"/>
                <a:gd name="T34" fmla="*/ 32 w 59"/>
                <a:gd name="T35" fmla="*/ 25 h 48"/>
                <a:gd name="T36" fmla="*/ 29 w 59"/>
                <a:gd name="T37" fmla="*/ 28 h 48"/>
                <a:gd name="T38" fmla="*/ 32 w 59"/>
                <a:gd name="T39" fmla="*/ 23 h 48"/>
                <a:gd name="T40" fmla="*/ 36 w 59"/>
                <a:gd name="T41" fmla="*/ 16 h 48"/>
                <a:gd name="T42" fmla="*/ 35 w 59"/>
                <a:gd name="T43" fmla="*/ 10 h 48"/>
                <a:gd name="T44" fmla="*/ 28 w 59"/>
                <a:gd name="T45" fmla="*/ 7 h 48"/>
                <a:gd name="T46" fmla="*/ 24 w 59"/>
                <a:gd name="T47" fmla="*/ 10 h 48"/>
                <a:gd name="T48" fmla="*/ 19 w 59"/>
                <a:gd name="T49" fmla="*/ 13 h 48"/>
                <a:gd name="T50" fmla="*/ 17 w 59"/>
                <a:gd name="T51" fmla="*/ 17 h 48"/>
                <a:gd name="T52" fmla="*/ 13 w 59"/>
                <a:gd name="T53" fmla="*/ 22 h 48"/>
                <a:gd name="T54" fmla="*/ 11 w 59"/>
                <a:gd name="T55" fmla="*/ 31 h 48"/>
                <a:gd name="T56" fmla="*/ 11 w 59"/>
                <a:gd name="T57" fmla="*/ 35 h 48"/>
                <a:gd name="T58" fmla="*/ 9 w 59"/>
                <a:gd name="T59" fmla="*/ 41 h 48"/>
                <a:gd name="T60" fmla="*/ 7 w 59"/>
                <a:gd name="T61" fmla="*/ 44 h 48"/>
                <a:gd name="T62" fmla="*/ 2 w 59"/>
                <a:gd name="T63" fmla="*/ 48 h 48"/>
                <a:gd name="T64" fmla="*/ 0 w 59"/>
                <a:gd name="T65" fmla="*/ 42 h 48"/>
                <a:gd name="T66" fmla="*/ 1 w 59"/>
                <a:gd name="T67" fmla="*/ 34 h 48"/>
                <a:gd name="T68" fmla="*/ 3 w 59"/>
                <a:gd name="T69" fmla="*/ 31 h 48"/>
                <a:gd name="T70" fmla="*/ 6 w 59"/>
                <a:gd name="T71" fmla="*/ 24 h 48"/>
                <a:gd name="T72" fmla="*/ 8 w 59"/>
                <a:gd name="T73" fmla="*/ 19 h 48"/>
                <a:gd name="T74" fmla="*/ 11 w 59"/>
                <a:gd name="T75" fmla="*/ 16 h 48"/>
                <a:gd name="T76" fmla="*/ 13 w 59"/>
                <a:gd name="T77" fmla="*/ 13 h 48"/>
                <a:gd name="T78" fmla="*/ 11 w 59"/>
                <a:gd name="T79" fmla="*/ 13 h 48"/>
                <a:gd name="T80" fmla="*/ 8 w 59"/>
                <a:gd name="T81" fmla="*/ 16 h 48"/>
                <a:gd name="T82" fmla="*/ 6 w 59"/>
                <a:gd name="T83" fmla="*/ 17 h 48"/>
                <a:gd name="T84" fmla="*/ 9 w 59"/>
                <a:gd name="T85" fmla="*/ 13 h 48"/>
                <a:gd name="T86" fmla="*/ 13 w 59"/>
                <a:gd name="T87" fmla="*/ 10 h 48"/>
                <a:gd name="T88" fmla="*/ 16 w 59"/>
                <a:gd name="T89" fmla="*/ 7 h 48"/>
                <a:gd name="T90" fmla="*/ 25 w 59"/>
                <a:gd name="T91" fmla="*/ 4 h 48"/>
                <a:gd name="T92" fmla="*/ 30 w 59"/>
                <a:gd name="T93" fmla="*/ 4 h 48"/>
                <a:gd name="T94" fmla="*/ 33 w 59"/>
                <a:gd name="T95"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48">
                  <a:moveTo>
                    <a:pt x="34" y="0"/>
                  </a:moveTo>
                  <a:cubicBezTo>
                    <a:pt x="34" y="0"/>
                    <a:pt x="35" y="0"/>
                    <a:pt x="36" y="0"/>
                  </a:cubicBezTo>
                  <a:cubicBezTo>
                    <a:pt x="36" y="1"/>
                    <a:pt x="37" y="1"/>
                    <a:pt x="38" y="1"/>
                  </a:cubicBezTo>
                  <a:cubicBezTo>
                    <a:pt x="39" y="2"/>
                    <a:pt x="38" y="2"/>
                    <a:pt x="39" y="3"/>
                  </a:cubicBezTo>
                  <a:cubicBezTo>
                    <a:pt x="39" y="3"/>
                    <a:pt x="40" y="3"/>
                    <a:pt x="41" y="3"/>
                  </a:cubicBezTo>
                  <a:cubicBezTo>
                    <a:pt x="41" y="3"/>
                    <a:pt x="42" y="4"/>
                    <a:pt x="43" y="4"/>
                  </a:cubicBezTo>
                  <a:cubicBezTo>
                    <a:pt x="44" y="3"/>
                    <a:pt x="44" y="3"/>
                    <a:pt x="45" y="3"/>
                  </a:cubicBezTo>
                  <a:cubicBezTo>
                    <a:pt x="46" y="3"/>
                    <a:pt x="46" y="3"/>
                    <a:pt x="46" y="3"/>
                  </a:cubicBezTo>
                  <a:cubicBezTo>
                    <a:pt x="49" y="4"/>
                    <a:pt x="49" y="4"/>
                    <a:pt x="49" y="4"/>
                  </a:cubicBezTo>
                  <a:cubicBezTo>
                    <a:pt x="49" y="4"/>
                    <a:pt x="50" y="5"/>
                    <a:pt x="51" y="5"/>
                  </a:cubicBezTo>
                  <a:cubicBezTo>
                    <a:pt x="51" y="5"/>
                    <a:pt x="52" y="5"/>
                    <a:pt x="53" y="5"/>
                  </a:cubicBezTo>
                  <a:cubicBezTo>
                    <a:pt x="53" y="5"/>
                    <a:pt x="54" y="6"/>
                    <a:pt x="54" y="6"/>
                  </a:cubicBezTo>
                  <a:cubicBezTo>
                    <a:pt x="54" y="6"/>
                    <a:pt x="55" y="7"/>
                    <a:pt x="56" y="7"/>
                  </a:cubicBezTo>
                  <a:cubicBezTo>
                    <a:pt x="56" y="8"/>
                    <a:pt x="56" y="9"/>
                    <a:pt x="55" y="10"/>
                  </a:cubicBezTo>
                  <a:cubicBezTo>
                    <a:pt x="55" y="10"/>
                    <a:pt x="56" y="10"/>
                    <a:pt x="57" y="11"/>
                  </a:cubicBezTo>
                  <a:cubicBezTo>
                    <a:pt x="57" y="12"/>
                    <a:pt x="59" y="13"/>
                    <a:pt x="59" y="14"/>
                  </a:cubicBezTo>
                  <a:cubicBezTo>
                    <a:pt x="59" y="14"/>
                    <a:pt x="59" y="15"/>
                    <a:pt x="59" y="16"/>
                  </a:cubicBezTo>
                  <a:cubicBezTo>
                    <a:pt x="58" y="17"/>
                    <a:pt x="58" y="16"/>
                    <a:pt x="57" y="17"/>
                  </a:cubicBezTo>
                  <a:cubicBezTo>
                    <a:pt x="56" y="17"/>
                    <a:pt x="57" y="18"/>
                    <a:pt x="56" y="19"/>
                  </a:cubicBezTo>
                  <a:cubicBezTo>
                    <a:pt x="56" y="20"/>
                    <a:pt x="56" y="20"/>
                    <a:pt x="55" y="20"/>
                  </a:cubicBezTo>
                  <a:cubicBezTo>
                    <a:pt x="55" y="20"/>
                    <a:pt x="53" y="20"/>
                    <a:pt x="53" y="20"/>
                  </a:cubicBezTo>
                  <a:cubicBezTo>
                    <a:pt x="53" y="20"/>
                    <a:pt x="52" y="18"/>
                    <a:pt x="52" y="17"/>
                  </a:cubicBezTo>
                  <a:cubicBezTo>
                    <a:pt x="53" y="17"/>
                    <a:pt x="51" y="16"/>
                    <a:pt x="51" y="16"/>
                  </a:cubicBezTo>
                  <a:cubicBezTo>
                    <a:pt x="51" y="15"/>
                    <a:pt x="51" y="15"/>
                    <a:pt x="50" y="15"/>
                  </a:cubicBezTo>
                  <a:cubicBezTo>
                    <a:pt x="49" y="15"/>
                    <a:pt x="50" y="14"/>
                    <a:pt x="49" y="13"/>
                  </a:cubicBezTo>
                  <a:cubicBezTo>
                    <a:pt x="49" y="13"/>
                    <a:pt x="49" y="13"/>
                    <a:pt x="49" y="12"/>
                  </a:cubicBezTo>
                  <a:cubicBezTo>
                    <a:pt x="49" y="11"/>
                    <a:pt x="48" y="12"/>
                    <a:pt x="48" y="12"/>
                  </a:cubicBezTo>
                  <a:cubicBezTo>
                    <a:pt x="47" y="12"/>
                    <a:pt x="47" y="12"/>
                    <a:pt x="47" y="12"/>
                  </a:cubicBezTo>
                  <a:cubicBezTo>
                    <a:pt x="46" y="12"/>
                    <a:pt x="46" y="12"/>
                    <a:pt x="46" y="12"/>
                  </a:cubicBezTo>
                  <a:cubicBezTo>
                    <a:pt x="47" y="13"/>
                    <a:pt x="47" y="13"/>
                    <a:pt x="47" y="13"/>
                  </a:cubicBezTo>
                  <a:cubicBezTo>
                    <a:pt x="48" y="14"/>
                    <a:pt x="48" y="14"/>
                    <a:pt x="48" y="14"/>
                  </a:cubicBezTo>
                  <a:cubicBezTo>
                    <a:pt x="48" y="15"/>
                    <a:pt x="48" y="15"/>
                    <a:pt x="48" y="16"/>
                  </a:cubicBezTo>
                  <a:cubicBezTo>
                    <a:pt x="48" y="17"/>
                    <a:pt x="49" y="17"/>
                    <a:pt x="49" y="18"/>
                  </a:cubicBezTo>
                  <a:cubicBezTo>
                    <a:pt x="49" y="18"/>
                    <a:pt x="48" y="18"/>
                    <a:pt x="48" y="18"/>
                  </a:cubicBezTo>
                  <a:cubicBezTo>
                    <a:pt x="48" y="19"/>
                    <a:pt x="48" y="19"/>
                    <a:pt x="47" y="19"/>
                  </a:cubicBezTo>
                  <a:cubicBezTo>
                    <a:pt x="47" y="19"/>
                    <a:pt x="46" y="19"/>
                    <a:pt x="45" y="20"/>
                  </a:cubicBezTo>
                  <a:cubicBezTo>
                    <a:pt x="45" y="20"/>
                    <a:pt x="45" y="21"/>
                    <a:pt x="45" y="21"/>
                  </a:cubicBezTo>
                  <a:cubicBezTo>
                    <a:pt x="45" y="22"/>
                    <a:pt x="44" y="22"/>
                    <a:pt x="44" y="22"/>
                  </a:cubicBezTo>
                  <a:cubicBezTo>
                    <a:pt x="44" y="22"/>
                    <a:pt x="44" y="23"/>
                    <a:pt x="44" y="24"/>
                  </a:cubicBezTo>
                  <a:cubicBezTo>
                    <a:pt x="44" y="25"/>
                    <a:pt x="43" y="25"/>
                    <a:pt x="43" y="25"/>
                  </a:cubicBezTo>
                  <a:cubicBezTo>
                    <a:pt x="42" y="25"/>
                    <a:pt x="42" y="26"/>
                    <a:pt x="43" y="27"/>
                  </a:cubicBezTo>
                  <a:cubicBezTo>
                    <a:pt x="43" y="27"/>
                    <a:pt x="43" y="28"/>
                    <a:pt x="43" y="28"/>
                  </a:cubicBezTo>
                  <a:cubicBezTo>
                    <a:pt x="43" y="29"/>
                    <a:pt x="42" y="30"/>
                    <a:pt x="42" y="30"/>
                  </a:cubicBezTo>
                  <a:cubicBezTo>
                    <a:pt x="42" y="30"/>
                    <a:pt x="42" y="31"/>
                    <a:pt x="42" y="32"/>
                  </a:cubicBezTo>
                  <a:cubicBezTo>
                    <a:pt x="42" y="32"/>
                    <a:pt x="41" y="32"/>
                    <a:pt x="40" y="32"/>
                  </a:cubicBezTo>
                  <a:cubicBezTo>
                    <a:pt x="40" y="32"/>
                    <a:pt x="40" y="33"/>
                    <a:pt x="39" y="33"/>
                  </a:cubicBezTo>
                  <a:cubicBezTo>
                    <a:pt x="39" y="33"/>
                    <a:pt x="39" y="33"/>
                    <a:pt x="38" y="33"/>
                  </a:cubicBezTo>
                  <a:cubicBezTo>
                    <a:pt x="38" y="33"/>
                    <a:pt x="38" y="31"/>
                    <a:pt x="39" y="30"/>
                  </a:cubicBezTo>
                  <a:cubicBezTo>
                    <a:pt x="40" y="29"/>
                    <a:pt x="38" y="28"/>
                    <a:pt x="38" y="28"/>
                  </a:cubicBezTo>
                  <a:cubicBezTo>
                    <a:pt x="38" y="27"/>
                    <a:pt x="38" y="26"/>
                    <a:pt x="38" y="25"/>
                  </a:cubicBezTo>
                  <a:cubicBezTo>
                    <a:pt x="39" y="23"/>
                    <a:pt x="38" y="23"/>
                    <a:pt x="38" y="23"/>
                  </a:cubicBezTo>
                  <a:cubicBezTo>
                    <a:pt x="37" y="23"/>
                    <a:pt x="36" y="23"/>
                    <a:pt x="35" y="23"/>
                  </a:cubicBezTo>
                  <a:cubicBezTo>
                    <a:pt x="34" y="23"/>
                    <a:pt x="34" y="24"/>
                    <a:pt x="33" y="24"/>
                  </a:cubicBezTo>
                  <a:cubicBezTo>
                    <a:pt x="33" y="24"/>
                    <a:pt x="32" y="25"/>
                    <a:pt x="32" y="25"/>
                  </a:cubicBezTo>
                  <a:cubicBezTo>
                    <a:pt x="32" y="26"/>
                    <a:pt x="32" y="26"/>
                    <a:pt x="31" y="26"/>
                  </a:cubicBezTo>
                  <a:cubicBezTo>
                    <a:pt x="30" y="26"/>
                    <a:pt x="30" y="27"/>
                    <a:pt x="30" y="27"/>
                  </a:cubicBezTo>
                  <a:cubicBezTo>
                    <a:pt x="30" y="28"/>
                    <a:pt x="30" y="28"/>
                    <a:pt x="29" y="28"/>
                  </a:cubicBezTo>
                  <a:cubicBezTo>
                    <a:pt x="29" y="27"/>
                    <a:pt x="30" y="26"/>
                    <a:pt x="30" y="26"/>
                  </a:cubicBezTo>
                  <a:cubicBezTo>
                    <a:pt x="30" y="25"/>
                    <a:pt x="31" y="25"/>
                    <a:pt x="31" y="25"/>
                  </a:cubicBezTo>
                  <a:cubicBezTo>
                    <a:pt x="32" y="23"/>
                    <a:pt x="32" y="23"/>
                    <a:pt x="32" y="23"/>
                  </a:cubicBezTo>
                  <a:cubicBezTo>
                    <a:pt x="32" y="23"/>
                    <a:pt x="32" y="22"/>
                    <a:pt x="32" y="21"/>
                  </a:cubicBezTo>
                  <a:cubicBezTo>
                    <a:pt x="32" y="21"/>
                    <a:pt x="34" y="20"/>
                    <a:pt x="35" y="19"/>
                  </a:cubicBezTo>
                  <a:cubicBezTo>
                    <a:pt x="37" y="18"/>
                    <a:pt x="36" y="17"/>
                    <a:pt x="36" y="16"/>
                  </a:cubicBezTo>
                  <a:cubicBezTo>
                    <a:pt x="35" y="15"/>
                    <a:pt x="36" y="15"/>
                    <a:pt x="37" y="14"/>
                  </a:cubicBezTo>
                  <a:cubicBezTo>
                    <a:pt x="37" y="13"/>
                    <a:pt x="36" y="13"/>
                    <a:pt x="36" y="12"/>
                  </a:cubicBezTo>
                  <a:cubicBezTo>
                    <a:pt x="36" y="11"/>
                    <a:pt x="35" y="11"/>
                    <a:pt x="35" y="10"/>
                  </a:cubicBezTo>
                  <a:cubicBezTo>
                    <a:pt x="35" y="9"/>
                    <a:pt x="33" y="9"/>
                    <a:pt x="33" y="9"/>
                  </a:cubicBezTo>
                  <a:cubicBezTo>
                    <a:pt x="32" y="9"/>
                    <a:pt x="30" y="9"/>
                    <a:pt x="30" y="8"/>
                  </a:cubicBezTo>
                  <a:cubicBezTo>
                    <a:pt x="30" y="8"/>
                    <a:pt x="29" y="7"/>
                    <a:pt x="28" y="7"/>
                  </a:cubicBezTo>
                  <a:cubicBezTo>
                    <a:pt x="28" y="7"/>
                    <a:pt x="26" y="7"/>
                    <a:pt x="26" y="7"/>
                  </a:cubicBezTo>
                  <a:cubicBezTo>
                    <a:pt x="25" y="7"/>
                    <a:pt x="26" y="8"/>
                    <a:pt x="25" y="9"/>
                  </a:cubicBezTo>
                  <a:cubicBezTo>
                    <a:pt x="25" y="10"/>
                    <a:pt x="25" y="10"/>
                    <a:pt x="24" y="10"/>
                  </a:cubicBezTo>
                  <a:cubicBezTo>
                    <a:pt x="24" y="10"/>
                    <a:pt x="23" y="11"/>
                    <a:pt x="23" y="12"/>
                  </a:cubicBezTo>
                  <a:cubicBezTo>
                    <a:pt x="23" y="13"/>
                    <a:pt x="22" y="14"/>
                    <a:pt x="21" y="14"/>
                  </a:cubicBezTo>
                  <a:cubicBezTo>
                    <a:pt x="21" y="14"/>
                    <a:pt x="20" y="13"/>
                    <a:pt x="19" y="13"/>
                  </a:cubicBezTo>
                  <a:cubicBezTo>
                    <a:pt x="19" y="13"/>
                    <a:pt x="19" y="14"/>
                    <a:pt x="19" y="14"/>
                  </a:cubicBezTo>
                  <a:cubicBezTo>
                    <a:pt x="18" y="15"/>
                    <a:pt x="18" y="15"/>
                    <a:pt x="17" y="15"/>
                  </a:cubicBezTo>
                  <a:cubicBezTo>
                    <a:pt x="17" y="15"/>
                    <a:pt x="17" y="15"/>
                    <a:pt x="17" y="17"/>
                  </a:cubicBezTo>
                  <a:cubicBezTo>
                    <a:pt x="16" y="18"/>
                    <a:pt x="16" y="18"/>
                    <a:pt x="15" y="19"/>
                  </a:cubicBezTo>
                  <a:cubicBezTo>
                    <a:pt x="15" y="19"/>
                    <a:pt x="15" y="20"/>
                    <a:pt x="14" y="20"/>
                  </a:cubicBezTo>
                  <a:cubicBezTo>
                    <a:pt x="13" y="21"/>
                    <a:pt x="13" y="21"/>
                    <a:pt x="13" y="22"/>
                  </a:cubicBezTo>
                  <a:cubicBezTo>
                    <a:pt x="12" y="23"/>
                    <a:pt x="12" y="23"/>
                    <a:pt x="11" y="26"/>
                  </a:cubicBezTo>
                  <a:cubicBezTo>
                    <a:pt x="11" y="29"/>
                    <a:pt x="11" y="27"/>
                    <a:pt x="11" y="28"/>
                  </a:cubicBezTo>
                  <a:cubicBezTo>
                    <a:pt x="10" y="29"/>
                    <a:pt x="11" y="30"/>
                    <a:pt x="11" y="31"/>
                  </a:cubicBezTo>
                  <a:cubicBezTo>
                    <a:pt x="11" y="32"/>
                    <a:pt x="11" y="31"/>
                    <a:pt x="11" y="32"/>
                  </a:cubicBezTo>
                  <a:cubicBezTo>
                    <a:pt x="11" y="32"/>
                    <a:pt x="11" y="32"/>
                    <a:pt x="11" y="33"/>
                  </a:cubicBezTo>
                  <a:cubicBezTo>
                    <a:pt x="11" y="34"/>
                    <a:pt x="11" y="34"/>
                    <a:pt x="11" y="35"/>
                  </a:cubicBezTo>
                  <a:cubicBezTo>
                    <a:pt x="11" y="35"/>
                    <a:pt x="11" y="37"/>
                    <a:pt x="11" y="37"/>
                  </a:cubicBezTo>
                  <a:cubicBezTo>
                    <a:pt x="10" y="38"/>
                    <a:pt x="11" y="39"/>
                    <a:pt x="10" y="39"/>
                  </a:cubicBezTo>
                  <a:cubicBezTo>
                    <a:pt x="10" y="40"/>
                    <a:pt x="10" y="40"/>
                    <a:pt x="9" y="41"/>
                  </a:cubicBezTo>
                  <a:cubicBezTo>
                    <a:pt x="9" y="41"/>
                    <a:pt x="8" y="41"/>
                    <a:pt x="8" y="41"/>
                  </a:cubicBezTo>
                  <a:cubicBezTo>
                    <a:pt x="8" y="42"/>
                    <a:pt x="8" y="43"/>
                    <a:pt x="8" y="43"/>
                  </a:cubicBezTo>
                  <a:cubicBezTo>
                    <a:pt x="8" y="44"/>
                    <a:pt x="8" y="44"/>
                    <a:pt x="7" y="44"/>
                  </a:cubicBezTo>
                  <a:cubicBezTo>
                    <a:pt x="5" y="44"/>
                    <a:pt x="5" y="45"/>
                    <a:pt x="5" y="46"/>
                  </a:cubicBezTo>
                  <a:cubicBezTo>
                    <a:pt x="5" y="47"/>
                    <a:pt x="4" y="47"/>
                    <a:pt x="4" y="48"/>
                  </a:cubicBezTo>
                  <a:cubicBezTo>
                    <a:pt x="4" y="48"/>
                    <a:pt x="3" y="48"/>
                    <a:pt x="2" y="48"/>
                  </a:cubicBezTo>
                  <a:cubicBezTo>
                    <a:pt x="1" y="47"/>
                    <a:pt x="1" y="47"/>
                    <a:pt x="1" y="47"/>
                  </a:cubicBezTo>
                  <a:cubicBezTo>
                    <a:pt x="0" y="46"/>
                    <a:pt x="0" y="45"/>
                    <a:pt x="0" y="44"/>
                  </a:cubicBezTo>
                  <a:cubicBezTo>
                    <a:pt x="0" y="44"/>
                    <a:pt x="0" y="43"/>
                    <a:pt x="0" y="42"/>
                  </a:cubicBezTo>
                  <a:cubicBezTo>
                    <a:pt x="0" y="41"/>
                    <a:pt x="1" y="40"/>
                    <a:pt x="1" y="39"/>
                  </a:cubicBezTo>
                  <a:cubicBezTo>
                    <a:pt x="1" y="39"/>
                    <a:pt x="2" y="38"/>
                    <a:pt x="1" y="37"/>
                  </a:cubicBezTo>
                  <a:cubicBezTo>
                    <a:pt x="1" y="36"/>
                    <a:pt x="2" y="35"/>
                    <a:pt x="1" y="34"/>
                  </a:cubicBezTo>
                  <a:cubicBezTo>
                    <a:pt x="1" y="34"/>
                    <a:pt x="1" y="33"/>
                    <a:pt x="1" y="33"/>
                  </a:cubicBezTo>
                  <a:cubicBezTo>
                    <a:pt x="0" y="32"/>
                    <a:pt x="1" y="32"/>
                    <a:pt x="2" y="32"/>
                  </a:cubicBezTo>
                  <a:cubicBezTo>
                    <a:pt x="4" y="33"/>
                    <a:pt x="3" y="32"/>
                    <a:pt x="3" y="31"/>
                  </a:cubicBezTo>
                  <a:cubicBezTo>
                    <a:pt x="2" y="30"/>
                    <a:pt x="4" y="29"/>
                    <a:pt x="4" y="28"/>
                  </a:cubicBezTo>
                  <a:cubicBezTo>
                    <a:pt x="5" y="27"/>
                    <a:pt x="4" y="27"/>
                    <a:pt x="5" y="26"/>
                  </a:cubicBezTo>
                  <a:cubicBezTo>
                    <a:pt x="5" y="25"/>
                    <a:pt x="5" y="25"/>
                    <a:pt x="6" y="24"/>
                  </a:cubicBezTo>
                  <a:cubicBezTo>
                    <a:pt x="7" y="24"/>
                    <a:pt x="7" y="22"/>
                    <a:pt x="8" y="22"/>
                  </a:cubicBezTo>
                  <a:cubicBezTo>
                    <a:pt x="8" y="22"/>
                    <a:pt x="8" y="21"/>
                    <a:pt x="8" y="20"/>
                  </a:cubicBezTo>
                  <a:cubicBezTo>
                    <a:pt x="8" y="20"/>
                    <a:pt x="8" y="19"/>
                    <a:pt x="8" y="19"/>
                  </a:cubicBezTo>
                  <a:cubicBezTo>
                    <a:pt x="8" y="19"/>
                    <a:pt x="8" y="19"/>
                    <a:pt x="9" y="18"/>
                  </a:cubicBezTo>
                  <a:cubicBezTo>
                    <a:pt x="9" y="18"/>
                    <a:pt x="10" y="17"/>
                    <a:pt x="10" y="17"/>
                  </a:cubicBezTo>
                  <a:cubicBezTo>
                    <a:pt x="10" y="16"/>
                    <a:pt x="11" y="16"/>
                    <a:pt x="11" y="16"/>
                  </a:cubicBezTo>
                  <a:cubicBezTo>
                    <a:pt x="11" y="15"/>
                    <a:pt x="11" y="15"/>
                    <a:pt x="11" y="15"/>
                  </a:cubicBezTo>
                  <a:cubicBezTo>
                    <a:pt x="12" y="15"/>
                    <a:pt x="12" y="15"/>
                    <a:pt x="12" y="15"/>
                  </a:cubicBezTo>
                  <a:cubicBezTo>
                    <a:pt x="13" y="15"/>
                    <a:pt x="13" y="14"/>
                    <a:pt x="13" y="13"/>
                  </a:cubicBezTo>
                  <a:cubicBezTo>
                    <a:pt x="13" y="12"/>
                    <a:pt x="12" y="12"/>
                    <a:pt x="12" y="12"/>
                  </a:cubicBezTo>
                  <a:cubicBezTo>
                    <a:pt x="12" y="13"/>
                    <a:pt x="12" y="13"/>
                    <a:pt x="12" y="13"/>
                  </a:cubicBezTo>
                  <a:cubicBezTo>
                    <a:pt x="12" y="13"/>
                    <a:pt x="11" y="13"/>
                    <a:pt x="11" y="13"/>
                  </a:cubicBezTo>
                  <a:cubicBezTo>
                    <a:pt x="10" y="13"/>
                    <a:pt x="10" y="13"/>
                    <a:pt x="10" y="14"/>
                  </a:cubicBezTo>
                  <a:cubicBezTo>
                    <a:pt x="10" y="14"/>
                    <a:pt x="9" y="15"/>
                    <a:pt x="9" y="15"/>
                  </a:cubicBezTo>
                  <a:cubicBezTo>
                    <a:pt x="8" y="15"/>
                    <a:pt x="8" y="16"/>
                    <a:pt x="8" y="16"/>
                  </a:cubicBezTo>
                  <a:cubicBezTo>
                    <a:pt x="7" y="16"/>
                    <a:pt x="7" y="17"/>
                    <a:pt x="7" y="18"/>
                  </a:cubicBezTo>
                  <a:cubicBezTo>
                    <a:pt x="7" y="18"/>
                    <a:pt x="6" y="18"/>
                    <a:pt x="6" y="18"/>
                  </a:cubicBezTo>
                  <a:cubicBezTo>
                    <a:pt x="5" y="18"/>
                    <a:pt x="6" y="17"/>
                    <a:pt x="6" y="17"/>
                  </a:cubicBezTo>
                  <a:cubicBezTo>
                    <a:pt x="6" y="17"/>
                    <a:pt x="6" y="16"/>
                    <a:pt x="7" y="16"/>
                  </a:cubicBezTo>
                  <a:cubicBezTo>
                    <a:pt x="7" y="15"/>
                    <a:pt x="7" y="15"/>
                    <a:pt x="8" y="14"/>
                  </a:cubicBezTo>
                  <a:cubicBezTo>
                    <a:pt x="8" y="14"/>
                    <a:pt x="8" y="13"/>
                    <a:pt x="9" y="13"/>
                  </a:cubicBezTo>
                  <a:cubicBezTo>
                    <a:pt x="9" y="12"/>
                    <a:pt x="9" y="12"/>
                    <a:pt x="10" y="12"/>
                  </a:cubicBezTo>
                  <a:cubicBezTo>
                    <a:pt x="10" y="11"/>
                    <a:pt x="11" y="11"/>
                    <a:pt x="11" y="11"/>
                  </a:cubicBezTo>
                  <a:cubicBezTo>
                    <a:pt x="12" y="11"/>
                    <a:pt x="12" y="10"/>
                    <a:pt x="13" y="10"/>
                  </a:cubicBezTo>
                  <a:cubicBezTo>
                    <a:pt x="13" y="9"/>
                    <a:pt x="13" y="9"/>
                    <a:pt x="13" y="8"/>
                  </a:cubicBezTo>
                  <a:cubicBezTo>
                    <a:pt x="14" y="8"/>
                    <a:pt x="14" y="7"/>
                    <a:pt x="15" y="7"/>
                  </a:cubicBezTo>
                  <a:cubicBezTo>
                    <a:pt x="15" y="7"/>
                    <a:pt x="16" y="7"/>
                    <a:pt x="16" y="7"/>
                  </a:cubicBezTo>
                  <a:cubicBezTo>
                    <a:pt x="17" y="7"/>
                    <a:pt x="18" y="7"/>
                    <a:pt x="19" y="6"/>
                  </a:cubicBezTo>
                  <a:cubicBezTo>
                    <a:pt x="19" y="6"/>
                    <a:pt x="20" y="5"/>
                    <a:pt x="20" y="5"/>
                  </a:cubicBezTo>
                  <a:cubicBezTo>
                    <a:pt x="21" y="5"/>
                    <a:pt x="24" y="4"/>
                    <a:pt x="25" y="4"/>
                  </a:cubicBezTo>
                  <a:cubicBezTo>
                    <a:pt x="25" y="5"/>
                    <a:pt x="26" y="5"/>
                    <a:pt x="27" y="5"/>
                  </a:cubicBezTo>
                  <a:cubicBezTo>
                    <a:pt x="28" y="5"/>
                    <a:pt x="28" y="4"/>
                    <a:pt x="28" y="4"/>
                  </a:cubicBezTo>
                  <a:cubicBezTo>
                    <a:pt x="29" y="3"/>
                    <a:pt x="30" y="4"/>
                    <a:pt x="30" y="4"/>
                  </a:cubicBezTo>
                  <a:cubicBezTo>
                    <a:pt x="30" y="4"/>
                    <a:pt x="31" y="5"/>
                    <a:pt x="31" y="5"/>
                  </a:cubicBezTo>
                  <a:cubicBezTo>
                    <a:pt x="31" y="5"/>
                    <a:pt x="33" y="5"/>
                    <a:pt x="33" y="5"/>
                  </a:cubicBezTo>
                  <a:cubicBezTo>
                    <a:pt x="34" y="4"/>
                    <a:pt x="33" y="4"/>
                    <a:pt x="33" y="3"/>
                  </a:cubicBezTo>
                  <a:cubicBezTo>
                    <a:pt x="33" y="2"/>
                    <a:pt x="33" y="2"/>
                    <a:pt x="33" y="1"/>
                  </a:cubicBezTo>
                  <a:cubicBezTo>
                    <a:pt x="32" y="1"/>
                    <a:pt x="33" y="0"/>
                    <a:pt x="34" y="0"/>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73" name="Freeform 152"/>
            <p:cNvSpPr/>
            <p:nvPr/>
          </p:nvSpPr>
          <p:spPr bwMode="auto">
            <a:xfrm>
              <a:off x="1935905" y="3032943"/>
              <a:ext cx="100369" cy="53646"/>
            </a:xfrm>
            <a:custGeom>
              <a:avLst/>
              <a:gdLst>
                <a:gd name="T0" fmla="*/ 19 w 49"/>
                <a:gd name="T1" fmla="*/ 12 h 26"/>
                <a:gd name="T2" fmla="*/ 21 w 49"/>
                <a:gd name="T3" fmla="*/ 11 h 26"/>
                <a:gd name="T4" fmla="*/ 23 w 49"/>
                <a:gd name="T5" fmla="*/ 7 h 26"/>
                <a:gd name="T6" fmla="*/ 24 w 49"/>
                <a:gd name="T7" fmla="*/ 6 h 26"/>
                <a:gd name="T8" fmla="*/ 27 w 49"/>
                <a:gd name="T9" fmla="*/ 5 h 26"/>
                <a:gd name="T10" fmla="*/ 29 w 49"/>
                <a:gd name="T11" fmla="*/ 5 h 26"/>
                <a:gd name="T12" fmla="*/ 31 w 49"/>
                <a:gd name="T13" fmla="*/ 4 h 26"/>
                <a:gd name="T14" fmla="*/ 32 w 49"/>
                <a:gd name="T15" fmla="*/ 1 h 26"/>
                <a:gd name="T16" fmla="*/ 35 w 49"/>
                <a:gd name="T17" fmla="*/ 2 h 26"/>
                <a:gd name="T18" fmla="*/ 39 w 49"/>
                <a:gd name="T19" fmla="*/ 3 h 26"/>
                <a:gd name="T20" fmla="*/ 42 w 49"/>
                <a:gd name="T21" fmla="*/ 3 h 26"/>
                <a:gd name="T22" fmla="*/ 42 w 49"/>
                <a:gd name="T23" fmla="*/ 8 h 26"/>
                <a:gd name="T24" fmla="*/ 42 w 49"/>
                <a:gd name="T25" fmla="*/ 11 h 26"/>
                <a:gd name="T26" fmla="*/ 46 w 49"/>
                <a:gd name="T27" fmla="*/ 11 h 26"/>
                <a:gd name="T28" fmla="*/ 45 w 49"/>
                <a:gd name="T29" fmla="*/ 14 h 26"/>
                <a:gd name="T30" fmla="*/ 46 w 49"/>
                <a:gd name="T31" fmla="*/ 16 h 26"/>
                <a:gd name="T32" fmla="*/ 47 w 49"/>
                <a:gd name="T33" fmla="*/ 18 h 26"/>
                <a:gd name="T34" fmla="*/ 46 w 49"/>
                <a:gd name="T35" fmla="*/ 21 h 26"/>
                <a:gd name="T36" fmla="*/ 46 w 49"/>
                <a:gd name="T37" fmla="*/ 24 h 26"/>
                <a:gd name="T38" fmla="*/ 44 w 49"/>
                <a:gd name="T39" fmla="*/ 24 h 26"/>
                <a:gd name="T40" fmla="*/ 43 w 49"/>
                <a:gd name="T41" fmla="*/ 22 h 26"/>
                <a:gd name="T42" fmla="*/ 40 w 49"/>
                <a:gd name="T43" fmla="*/ 24 h 26"/>
                <a:gd name="T44" fmla="*/ 36 w 49"/>
                <a:gd name="T45" fmla="*/ 24 h 26"/>
                <a:gd name="T46" fmla="*/ 33 w 49"/>
                <a:gd name="T47" fmla="*/ 24 h 26"/>
                <a:gd name="T48" fmla="*/ 31 w 49"/>
                <a:gd name="T49" fmla="*/ 25 h 26"/>
                <a:gd name="T50" fmla="*/ 28 w 49"/>
                <a:gd name="T51" fmla="*/ 24 h 26"/>
                <a:gd name="T52" fmla="*/ 28 w 49"/>
                <a:gd name="T53" fmla="*/ 21 h 26"/>
                <a:gd name="T54" fmla="*/ 26 w 49"/>
                <a:gd name="T55" fmla="*/ 21 h 26"/>
                <a:gd name="T56" fmla="*/ 25 w 49"/>
                <a:gd name="T57" fmla="*/ 20 h 26"/>
                <a:gd name="T58" fmla="*/ 25 w 49"/>
                <a:gd name="T59" fmla="*/ 19 h 26"/>
                <a:gd name="T60" fmla="*/ 26 w 49"/>
                <a:gd name="T61" fmla="*/ 19 h 26"/>
                <a:gd name="T62" fmla="*/ 27 w 49"/>
                <a:gd name="T63" fmla="*/ 17 h 26"/>
                <a:gd name="T64" fmla="*/ 28 w 49"/>
                <a:gd name="T65" fmla="*/ 16 h 26"/>
                <a:gd name="T66" fmla="*/ 28 w 49"/>
                <a:gd name="T67" fmla="*/ 16 h 26"/>
                <a:gd name="T68" fmla="*/ 29 w 49"/>
                <a:gd name="T69" fmla="*/ 16 h 26"/>
                <a:gd name="T70" fmla="*/ 28 w 49"/>
                <a:gd name="T71" fmla="*/ 15 h 26"/>
                <a:gd name="T72" fmla="*/ 26 w 49"/>
                <a:gd name="T73" fmla="*/ 15 h 26"/>
                <a:gd name="T74" fmla="*/ 25 w 49"/>
                <a:gd name="T75" fmla="*/ 15 h 26"/>
                <a:gd name="T76" fmla="*/ 25 w 49"/>
                <a:gd name="T77" fmla="*/ 16 h 26"/>
                <a:gd name="T78" fmla="*/ 23 w 49"/>
                <a:gd name="T79" fmla="*/ 17 h 26"/>
                <a:gd name="T80" fmla="*/ 21 w 49"/>
                <a:gd name="T81" fmla="*/ 18 h 26"/>
                <a:gd name="T82" fmla="*/ 20 w 49"/>
                <a:gd name="T83" fmla="*/ 19 h 26"/>
                <a:gd name="T84" fmla="*/ 19 w 49"/>
                <a:gd name="T85" fmla="*/ 21 h 26"/>
                <a:gd name="T86" fmla="*/ 17 w 49"/>
                <a:gd name="T87" fmla="*/ 21 h 26"/>
                <a:gd name="T88" fmla="*/ 14 w 49"/>
                <a:gd name="T89" fmla="*/ 21 h 26"/>
                <a:gd name="T90" fmla="*/ 13 w 49"/>
                <a:gd name="T91" fmla="*/ 22 h 26"/>
                <a:gd name="T92" fmla="*/ 11 w 49"/>
                <a:gd name="T93" fmla="*/ 24 h 26"/>
                <a:gd name="T94" fmla="*/ 9 w 49"/>
                <a:gd name="T95" fmla="*/ 23 h 26"/>
                <a:gd name="T96" fmla="*/ 9 w 49"/>
                <a:gd name="T97" fmla="*/ 22 h 26"/>
                <a:gd name="T98" fmla="*/ 9 w 49"/>
                <a:gd name="T99" fmla="*/ 21 h 26"/>
                <a:gd name="T100" fmla="*/ 8 w 49"/>
                <a:gd name="T101" fmla="*/ 21 h 26"/>
                <a:gd name="T102" fmla="*/ 4 w 49"/>
                <a:gd name="T103" fmla="*/ 23 h 26"/>
                <a:gd name="T104" fmla="*/ 1 w 49"/>
                <a:gd name="T105" fmla="*/ 24 h 26"/>
                <a:gd name="T106" fmla="*/ 1 w 49"/>
                <a:gd name="T107" fmla="*/ 22 h 26"/>
                <a:gd name="T108" fmla="*/ 5 w 49"/>
                <a:gd name="T109" fmla="*/ 19 h 26"/>
                <a:gd name="T110" fmla="*/ 9 w 49"/>
                <a:gd name="T111" fmla="*/ 19 h 26"/>
                <a:gd name="T112" fmla="*/ 12 w 49"/>
                <a:gd name="T113" fmla="*/ 16 h 26"/>
                <a:gd name="T114" fmla="*/ 16 w 49"/>
                <a:gd name="T115" fmla="*/ 13 h 26"/>
                <a:gd name="T116" fmla="*/ 19 w 49"/>
                <a:gd name="T11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26">
                  <a:moveTo>
                    <a:pt x="19" y="12"/>
                  </a:moveTo>
                  <a:cubicBezTo>
                    <a:pt x="20" y="11"/>
                    <a:pt x="20" y="12"/>
                    <a:pt x="21" y="11"/>
                  </a:cubicBezTo>
                  <a:cubicBezTo>
                    <a:pt x="22" y="10"/>
                    <a:pt x="23" y="8"/>
                    <a:pt x="23" y="7"/>
                  </a:cubicBezTo>
                  <a:cubicBezTo>
                    <a:pt x="23" y="7"/>
                    <a:pt x="23" y="6"/>
                    <a:pt x="24" y="6"/>
                  </a:cubicBezTo>
                  <a:cubicBezTo>
                    <a:pt x="25" y="5"/>
                    <a:pt x="26" y="4"/>
                    <a:pt x="27" y="5"/>
                  </a:cubicBezTo>
                  <a:cubicBezTo>
                    <a:pt x="28" y="5"/>
                    <a:pt x="29" y="6"/>
                    <a:pt x="29" y="5"/>
                  </a:cubicBezTo>
                  <a:cubicBezTo>
                    <a:pt x="29" y="4"/>
                    <a:pt x="30" y="4"/>
                    <a:pt x="31" y="4"/>
                  </a:cubicBezTo>
                  <a:cubicBezTo>
                    <a:pt x="32" y="3"/>
                    <a:pt x="31" y="0"/>
                    <a:pt x="32" y="1"/>
                  </a:cubicBezTo>
                  <a:cubicBezTo>
                    <a:pt x="33" y="1"/>
                    <a:pt x="34" y="0"/>
                    <a:pt x="35" y="2"/>
                  </a:cubicBezTo>
                  <a:cubicBezTo>
                    <a:pt x="36" y="3"/>
                    <a:pt x="38" y="4"/>
                    <a:pt x="39" y="3"/>
                  </a:cubicBezTo>
                  <a:cubicBezTo>
                    <a:pt x="40" y="2"/>
                    <a:pt x="42" y="2"/>
                    <a:pt x="42" y="3"/>
                  </a:cubicBezTo>
                  <a:cubicBezTo>
                    <a:pt x="42" y="5"/>
                    <a:pt x="42" y="5"/>
                    <a:pt x="42" y="8"/>
                  </a:cubicBezTo>
                  <a:cubicBezTo>
                    <a:pt x="41" y="10"/>
                    <a:pt x="41" y="11"/>
                    <a:pt x="42" y="11"/>
                  </a:cubicBezTo>
                  <a:cubicBezTo>
                    <a:pt x="44" y="11"/>
                    <a:pt x="47" y="10"/>
                    <a:pt x="46" y="11"/>
                  </a:cubicBezTo>
                  <a:cubicBezTo>
                    <a:pt x="46" y="13"/>
                    <a:pt x="45" y="13"/>
                    <a:pt x="45" y="14"/>
                  </a:cubicBezTo>
                  <a:cubicBezTo>
                    <a:pt x="45" y="15"/>
                    <a:pt x="45" y="15"/>
                    <a:pt x="46" y="16"/>
                  </a:cubicBezTo>
                  <a:cubicBezTo>
                    <a:pt x="47" y="17"/>
                    <a:pt x="49" y="16"/>
                    <a:pt x="47" y="18"/>
                  </a:cubicBezTo>
                  <a:cubicBezTo>
                    <a:pt x="46" y="19"/>
                    <a:pt x="46" y="20"/>
                    <a:pt x="46" y="21"/>
                  </a:cubicBezTo>
                  <a:cubicBezTo>
                    <a:pt x="46" y="22"/>
                    <a:pt x="48" y="24"/>
                    <a:pt x="46" y="24"/>
                  </a:cubicBezTo>
                  <a:cubicBezTo>
                    <a:pt x="44" y="24"/>
                    <a:pt x="46" y="25"/>
                    <a:pt x="44" y="24"/>
                  </a:cubicBezTo>
                  <a:cubicBezTo>
                    <a:pt x="43" y="22"/>
                    <a:pt x="44" y="22"/>
                    <a:pt x="43" y="22"/>
                  </a:cubicBezTo>
                  <a:cubicBezTo>
                    <a:pt x="42" y="23"/>
                    <a:pt x="42" y="24"/>
                    <a:pt x="40" y="24"/>
                  </a:cubicBezTo>
                  <a:cubicBezTo>
                    <a:pt x="38" y="24"/>
                    <a:pt x="37" y="24"/>
                    <a:pt x="36" y="24"/>
                  </a:cubicBezTo>
                  <a:cubicBezTo>
                    <a:pt x="34" y="23"/>
                    <a:pt x="33" y="24"/>
                    <a:pt x="33" y="24"/>
                  </a:cubicBezTo>
                  <a:cubicBezTo>
                    <a:pt x="32" y="24"/>
                    <a:pt x="31" y="25"/>
                    <a:pt x="31" y="25"/>
                  </a:cubicBezTo>
                  <a:cubicBezTo>
                    <a:pt x="31" y="25"/>
                    <a:pt x="30" y="26"/>
                    <a:pt x="28" y="24"/>
                  </a:cubicBezTo>
                  <a:cubicBezTo>
                    <a:pt x="27" y="22"/>
                    <a:pt x="29" y="22"/>
                    <a:pt x="28" y="21"/>
                  </a:cubicBezTo>
                  <a:cubicBezTo>
                    <a:pt x="27" y="21"/>
                    <a:pt x="27" y="21"/>
                    <a:pt x="26" y="21"/>
                  </a:cubicBezTo>
                  <a:cubicBezTo>
                    <a:pt x="25" y="21"/>
                    <a:pt x="25" y="20"/>
                    <a:pt x="25" y="20"/>
                  </a:cubicBezTo>
                  <a:cubicBezTo>
                    <a:pt x="25" y="20"/>
                    <a:pt x="25" y="19"/>
                    <a:pt x="25" y="19"/>
                  </a:cubicBezTo>
                  <a:cubicBezTo>
                    <a:pt x="25" y="19"/>
                    <a:pt x="26" y="19"/>
                    <a:pt x="26" y="19"/>
                  </a:cubicBezTo>
                  <a:cubicBezTo>
                    <a:pt x="27" y="18"/>
                    <a:pt x="27" y="18"/>
                    <a:pt x="27" y="17"/>
                  </a:cubicBezTo>
                  <a:cubicBezTo>
                    <a:pt x="27" y="17"/>
                    <a:pt x="27" y="16"/>
                    <a:pt x="28" y="16"/>
                  </a:cubicBezTo>
                  <a:cubicBezTo>
                    <a:pt x="28" y="16"/>
                    <a:pt x="28" y="17"/>
                    <a:pt x="28" y="16"/>
                  </a:cubicBezTo>
                  <a:cubicBezTo>
                    <a:pt x="29" y="16"/>
                    <a:pt x="29" y="16"/>
                    <a:pt x="29" y="16"/>
                  </a:cubicBezTo>
                  <a:cubicBezTo>
                    <a:pt x="28" y="15"/>
                    <a:pt x="28" y="15"/>
                    <a:pt x="28" y="15"/>
                  </a:cubicBezTo>
                  <a:cubicBezTo>
                    <a:pt x="27" y="15"/>
                    <a:pt x="27" y="15"/>
                    <a:pt x="26" y="15"/>
                  </a:cubicBezTo>
                  <a:cubicBezTo>
                    <a:pt x="26" y="15"/>
                    <a:pt x="26" y="15"/>
                    <a:pt x="25" y="15"/>
                  </a:cubicBezTo>
                  <a:cubicBezTo>
                    <a:pt x="25" y="15"/>
                    <a:pt x="25" y="15"/>
                    <a:pt x="25" y="16"/>
                  </a:cubicBezTo>
                  <a:cubicBezTo>
                    <a:pt x="24" y="16"/>
                    <a:pt x="24" y="16"/>
                    <a:pt x="23" y="17"/>
                  </a:cubicBezTo>
                  <a:cubicBezTo>
                    <a:pt x="23" y="17"/>
                    <a:pt x="22" y="17"/>
                    <a:pt x="21" y="18"/>
                  </a:cubicBezTo>
                  <a:cubicBezTo>
                    <a:pt x="21" y="18"/>
                    <a:pt x="20" y="18"/>
                    <a:pt x="20" y="19"/>
                  </a:cubicBezTo>
                  <a:cubicBezTo>
                    <a:pt x="20" y="20"/>
                    <a:pt x="20" y="20"/>
                    <a:pt x="19" y="21"/>
                  </a:cubicBezTo>
                  <a:cubicBezTo>
                    <a:pt x="18" y="21"/>
                    <a:pt x="18" y="22"/>
                    <a:pt x="17" y="21"/>
                  </a:cubicBezTo>
                  <a:cubicBezTo>
                    <a:pt x="16" y="21"/>
                    <a:pt x="15" y="21"/>
                    <a:pt x="14" y="21"/>
                  </a:cubicBezTo>
                  <a:cubicBezTo>
                    <a:pt x="14" y="22"/>
                    <a:pt x="13" y="22"/>
                    <a:pt x="13" y="22"/>
                  </a:cubicBezTo>
                  <a:cubicBezTo>
                    <a:pt x="12" y="23"/>
                    <a:pt x="11" y="24"/>
                    <a:pt x="11" y="24"/>
                  </a:cubicBezTo>
                  <a:cubicBezTo>
                    <a:pt x="10" y="24"/>
                    <a:pt x="9" y="23"/>
                    <a:pt x="9" y="23"/>
                  </a:cubicBezTo>
                  <a:cubicBezTo>
                    <a:pt x="9" y="23"/>
                    <a:pt x="9" y="22"/>
                    <a:pt x="9" y="22"/>
                  </a:cubicBezTo>
                  <a:cubicBezTo>
                    <a:pt x="9" y="21"/>
                    <a:pt x="9" y="21"/>
                    <a:pt x="9" y="21"/>
                  </a:cubicBezTo>
                  <a:cubicBezTo>
                    <a:pt x="9" y="21"/>
                    <a:pt x="9" y="21"/>
                    <a:pt x="8" y="21"/>
                  </a:cubicBezTo>
                  <a:cubicBezTo>
                    <a:pt x="8" y="21"/>
                    <a:pt x="6" y="23"/>
                    <a:pt x="4" y="23"/>
                  </a:cubicBezTo>
                  <a:cubicBezTo>
                    <a:pt x="2" y="23"/>
                    <a:pt x="3" y="25"/>
                    <a:pt x="1" y="24"/>
                  </a:cubicBezTo>
                  <a:cubicBezTo>
                    <a:pt x="0" y="24"/>
                    <a:pt x="1" y="22"/>
                    <a:pt x="1" y="22"/>
                  </a:cubicBezTo>
                  <a:cubicBezTo>
                    <a:pt x="2" y="21"/>
                    <a:pt x="5" y="20"/>
                    <a:pt x="5" y="19"/>
                  </a:cubicBezTo>
                  <a:cubicBezTo>
                    <a:pt x="6" y="19"/>
                    <a:pt x="8" y="19"/>
                    <a:pt x="9" y="19"/>
                  </a:cubicBezTo>
                  <a:cubicBezTo>
                    <a:pt x="10" y="18"/>
                    <a:pt x="12" y="17"/>
                    <a:pt x="12" y="16"/>
                  </a:cubicBezTo>
                  <a:cubicBezTo>
                    <a:pt x="12" y="15"/>
                    <a:pt x="14" y="14"/>
                    <a:pt x="16" y="13"/>
                  </a:cubicBezTo>
                  <a:cubicBezTo>
                    <a:pt x="17" y="13"/>
                    <a:pt x="17" y="13"/>
                    <a:pt x="19" y="12"/>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74" name="Freeform 153"/>
            <p:cNvSpPr/>
            <p:nvPr/>
          </p:nvSpPr>
          <p:spPr bwMode="auto">
            <a:xfrm>
              <a:off x="1901295" y="2748275"/>
              <a:ext cx="67490" cy="43263"/>
            </a:xfrm>
            <a:custGeom>
              <a:avLst/>
              <a:gdLst>
                <a:gd name="T0" fmla="*/ 1 w 33"/>
                <a:gd name="T1" fmla="*/ 18 h 21"/>
                <a:gd name="T2" fmla="*/ 3 w 33"/>
                <a:gd name="T3" fmla="*/ 18 h 21"/>
                <a:gd name="T4" fmla="*/ 4 w 33"/>
                <a:gd name="T5" fmla="*/ 16 h 21"/>
                <a:gd name="T6" fmla="*/ 5 w 33"/>
                <a:gd name="T7" fmla="*/ 15 h 21"/>
                <a:gd name="T8" fmla="*/ 8 w 33"/>
                <a:gd name="T9" fmla="*/ 14 h 21"/>
                <a:gd name="T10" fmla="*/ 10 w 33"/>
                <a:gd name="T11" fmla="*/ 12 h 21"/>
                <a:gd name="T12" fmla="*/ 13 w 33"/>
                <a:gd name="T13" fmla="*/ 9 h 21"/>
                <a:gd name="T14" fmla="*/ 15 w 33"/>
                <a:gd name="T15" fmla="*/ 3 h 21"/>
                <a:gd name="T16" fmla="*/ 16 w 33"/>
                <a:gd name="T17" fmla="*/ 5 h 21"/>
                <a:gd name="T18" fmla="*/ 15 w 33"/>
                <a:gd name="T19" fmla="*/ 9 h 21"/>
                <a:gd name="T20" fmla="*/ 16 w 33"/>
                <a:gd name="T21" fmla="*/ 9 h 21"/>
                <a:gd name="T22" fmla="*/ 18 w 33"/>
                <a:gd name="T23" fmla="*/ 8 h 21"/>
                <a:gd name="T24" fmla="*/ 21 w 33"/>
                <a:gd name="T25" fmla="*/ 7 h 21"/>
                <a:gd name="T26" fmla="*/ 23 w 33"/>
                <a:gd name="T27" fmla="*/ 6 h 21"/>
                <a:gd name="T28" fmla="*/ 25 w 33"/>
                <a:gd name="T29" fmla="*/ 4 h 21"/>
                <a:gd name="T30" fmla="*/ 26 w 33"/>
                <a:gd name="T31" fmla="*/ 4 h 21"/>
                <a:gd name="T32" fmla="*/ 28 w 33"/>
                <a:gd name="T33" fmla="*/ 3 h 21"/>
                <a:gd name="T34" fmla="*/ 29 w 33"/>
                <a:gd name="T35" fmla="*/ 1 h 21"/>
                <a:gd name="T36" fmla="*/ 31 w 33"/>
                <a:gd name="T37" fmla="*/ 0 h 21"/>
                <a:gd name="T38" fmla="*/ 32 w 33"/>
                <a:gd name="T39" fmla="*/ 1 h 21"/>
                <a:gd name="T40" fmla="*/ 32 w 33"/>
                <a:gd name="T41" fmla="*/ 3 h 21"/>
                <a:gd name="T42" fmla="*/ 30 w 33"/>
                <a:gd name="T43" fmla="*/ 4 h 21"/>
                <a:gd name="T44" fmla="*/ 27 w 33"/>
                <a:gd name="T45" fmla="*/ 5 h 21"/>
                <a:gd name="T46" fmla="*/ 27 w 33"/>
                <a:gd name="T47" fmla="*/ 6 h 21"/>
                <a:gd name="T48" fmla="*/ 25 w 33"/>
                <a:gd name="T49" fmla="*/ 6 h 21"/>
                <a:gd name="T50" fmla="*/ 23 w 33"/>
                <a:gd name="T51" fmla="*/ 8 h 21"/>
                <a:gd name="T52" fmla="*/ 20 w 33"/>
                <a:gd name="T53" fmla="*/ 9 h 21"/>
                <a:gd name="T54" fmla="*/ 19 w 33"/>
                <a:gd name="T55" fmla="*/ 10 h 21"/>
                <a:gd name="T56" fmla="*/ 16 w 33"/>
                <a:gd name="T57" fmla="*/ 12 h 21"/>
                <a:gd name="T58" fmla="*/ 15 w 33"/>
                <a:gd name="T59" fmla="*/ 13 h 21"/>
                <a:gd name="T60" fmla="*/ 14 w 33"/>
                <a:gd name="T61" fmla="*/ 15 h 21"/>
                <a:gd name="T62" fmla="*/ 13 w 33"/>
                <a:gd name="T63" fmla="*/ 15 h 21"/>
                <a:gd name="T64" fmla="*/ 11 w 33"/>
                <a:gd name="T65" fmla="*/ 15 h 21"/>
                <a:gd name="T66" fmla="*/ 10 w 33"/>
                <a:gd name="T67" fmla="*/ 17 h 21"/>
                <a:gd name="T68" fmla="*/ 8 w 33"/>
                <a:gd name="T69" fmla="*/ 19 h 21"/>
                <a:gd name="T70" fmla="*/ 5 w 33"/>
                <a:gd name="T71" fmla="*/ 20 h 21"/>
                <a:gd name="T72" fmla="*/ 3 w 33"/>
                <a:gd name="T73" fmla="*/ 20 h 21"/>
                <a:gd name="T74" fmla="*/ 1 w 33"/>
                <a:gd name="T75" fmla="*/ 20 h 21"/>
                <a:gd name="T76" fmla="*/ 1 w 33"/>
                <a:gd name="T7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21">
                  <a:moveTo>
                    <a:pt x="1" y="18"/>
                  </a:moveTo>
                  <a:cubicBezTo>
                    <a:pt x="1" y="17"/>
                    <a:pt x="1" y="18"/>
                    <a:pt x="3" y="18"/>
                  </a:cubicBezTo>
                  <a:cubicBezTo>
                    <a:pt x="4" y="18"/>
                    <a:pt x="3" y="17"/>
                    <a:pt x="4" y="16"/>
                  </a:cubicBezTo>
                  <a:cubicBezTo>
                    <a:pt x="4" y="16"/>
                    <a:pt x="4" y="15"/>
                    <a:pt x="5" y="15"/>
                  </a:cubicBezTo>
                  <a:cubicBezTo>
                    <a:pt x="6" y="15"/>
                    <a:pt x="6" y="15"/>
                    <a:pt x="8" y="14"/>
                  </a:cubicBezTo>
                  <a:cubicBezTo>
                    <a:pt x="10" y="13"/>
                    <a:pt x="8" y="13"/>
                    <a:pt x="10" y="12"/>
                  </a:cubicBezTo>
                  <a:cubicBezTo>
                    <a:pt x="11" y="10"/>
                    <a:pt x="11" y="10"/>
                    <a:pt x="13" y="9"/>
                  </a:cubicBezTo>
                  <a:cubicBezTo>
                    <a:pt x="15" y="8"/>
                    <a:pt x="15" y="3"/>
                    <a:pt x="15" y="3"/>
                  </a:cubicBezTo>
                  <a:cubicBezTo>
                    <a:pt x="16" y="3"/>
                    <a:pt x="16" y="5"/>
                    <a:pt x="16" y="5"/>
                  </a:cubicBezTo>
                  <a:cubicBezTo>
                    <a:pt x="17" y="6"/>
                    <a:pt x="15" y="7"/>
                    <a:pt x="15" y="9"/>
                  </a:cubicBezTo>
                  <a:cubicBezTo>
                    <a:pt x="15" y="10"/>
                    <a:pt x="15" y="9"/>
                    <a:pt x="16" y="9"/>
                  </a:cubicBezTo>
                  <a:cubicBezTo>
                    <a:pt x="17" y="9"/>
                    <a:pt x="17" y="9"/>
                    <a:pt x="18" y="8"/>
                  </a:cubicBezTo>
                  <a:cubicBezTo>
                    <a:pt x="20" y="8"/>
                    <a:pt x="19" y="8"/>
                    <a:pt x="21" y="7"/>
                  </a:cubicBezTo>
                  <a:cubicBezTo>
                    <a:pt x="22" y="7"/>
                    <a:pt x="22" y="6"/>
                    <a:pt x="23" y="6"/>
                  </a:cubicBezTo>
                  <a:cubicBezTo>
                    <a:pt x="24" y="5"/>
                    <a:pt x="23" y="5"/>
                    <a:pt x="25" y="4"/>
                  </a:cubicBezTo>
                  <a:cubicBezTo>
                    <a:pt x="26" y="4"/>
                    <a:pt x="25" y="4"/>
                    <a:pt x="26" y="4"/>
                  </a:cubicBezTo>
                  <a:cubicBezTo>
                    <a:pt x="27" y="4"/>
                    <a:pt x="27" y="4"/>
                    <a:pt x="28" y="3"/>
                  </a:cubicBezTo>
                  <a:cubicBezTo>
                    <a:pt x="29" y="3"/>
                    <a:pt x="28" y="2"/>
                    <a:pt x="29" y="1"/>
                  </a:cubicBezTo>
                  <a:cubicBezTo>
                    <a:pt x="31" y="0"/>
                    <a:pt x="30" y="0"/>
                    <a:pt x="31" y="0"/>
                  </a:cubicBezTo>
                  <a:cubicBezTo>
                    <a:pt x="32" y="1"/>
                    <a:pt x="31" y="0"/>
                    <a:pt x="32" y="1"/>
                  </a:cubicBezTo>
                  <a:cubicBezTo>
                    <a:pt x="33" y="3"/>
                    <a:pt x="33" y="2"/>
                    <a:pt x="32" y="3"/>
                  </a:cubicBezTo>
                  <a:cubicBezTo>
                    <a:pt x="32" y="3"/>
                    <a:pt x="31" y="3"/>
                    <a:pt x="30" y="4"/>
                  </a:cubicBezTo>
                  <a:cubicBezTo>
                    <a:pt x="28" y="5"/>
                    <a:pt x="28" y="4"/>
                    <a:pt x="27" y="5"/>
                  </a:cubicBezTo>
                  <a:cubicBezTo>
                    <a:pt x="27" y="6"/>
                    <a:pt x="27" y="5"/>
                    <a:pt x="27" y="6"/>
                  </a:cubicBezTo>
                  <a:cubicBezTo>
                    <a:pt x="27" y="7"/>
                    <a:pt x="25" y="6"/>
                    <a:pt x="25" y="6"/>
                  </a:cubicBezTo>
                  <a:cubicBezTo>
                    <a:pt x="24" y="6"/>
                    <a:pt x="24" y="7"/>
                    <a:pt x="23" y="8"/>
                  </a:cubicBezTo>
                  <a:cubicBezTo>
                    <a:pt x="21" y="9"/>
                    <a:pt x="21" y="8"/>
                    <a:pt x="20" y="9"/>
                  </a:cubicBezTo>
                  <a:cubicBezTo>
                    <a:pt x="19" y="9"/>
                    <a:pt x="19" y="10"/>
                    <a:pt x="19" y="10"/>
                  </a:cubicBezTo>
                  <a:cubicBezTo>
                    <a:pt x="19" y="11"/>
                    <a:pt x="17" y="12"/>
                    <a:pt x="16" y="12"/>
                  </a:cubicBezTo>
                  <a:cubicBezTo>
                    <a:pt x="16" y="13"/>
                    <a:pt x="15" y="12"/>
                    <a:pt x="15" y="13"/>
                  </a:cubicBezTo>
                  <a:cubicBezTo>
                    <a:pt x="14" y="14"/>
                    <a:pt x="14" y="14"/>
                    <a:pt x="14" y="15"/>
                  </a:cubicBezTo>
                  <a:cubicBezTo>
                    <a:pt x="14" y="15"/>
                    <a:pt x="13" y="15"/>
                    <a:pt x="13" y="15"/>
                  </a:cubicBezTo>
                  <a:cubicBezTo>
                    <a:pt x="13" y="15"/>
                    <a:pt x="11" y="15"/>
                    <a:pt x="11" y="15"/>
                  </a:cubicBezTo>
                  <a:cubicBezTo>
                    <a:pt x="11" y="16"/>
                    <a:pt x="10" y="16"/>
                    <a:pt x="10" y="17"/>
                  </a:cubicBezTo>
                  <a:cubicBezTo>
                    <a:pt x="9" y="18"/>
                    <a:pt x="8" y="18"/>
                    <a:pt x="8" y="19"/>
                  </a:cubicBezTo>
                  <a:cubicBezTo>
                    <a:pt x="7" y="19"/>
                    <a:pt x="6" y="19"/>
                    <a:pt x="5" y="20"/>
                  </a:cubicBezTo>
                  <a:cubicBezTo>
                    <a:pt x="4" y="20"/>
                    <a:pt x="4" y="21"/>
                    <a:pt x="3" y="20"/>
                  </a:cubicBezTo>
                  <a:cubicBezTo>
                    <a:pt x="3" y="20"/>
                    <a:pt x="1" y="21"/>
                    <a:pt x="1" y="20"/>
                  </a:cubicBezTo>
                  <a:cubicBezTo>
                    <a:pt x="0" y="20"/>
                    <a:pt x="0" y="19"/>
                    <a:pt x="1" y="18"/>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75" name="Freeform 154"/>
            <p:cNvSpPr/>
            <p:nvPr/>
          </p:nvSpPr>
          <p:spPr bwMode="auto">
            <a:xfrm>
              <a:off x="2307098" y="4194975"/>
              <a:ext cx="24227" cy="22497"/>
            </a:xfrm>
            <a:custGeom>
              <a:avLst/>
              <a:gdLst>
                <a:gd name="T0" fmla="*/ 9 w 12"/>
                <a:gd name="T1" fmla="*/ 10 h 11"/>
                <a:gd name="T2" fmla="*/ 8 w 12"/>
                <a:gd name="T3" fmla="*/ 9 h 11"/>
                <a:gd name="T4" fmla="*/ 8 w 12"/>
                <a:gd name="T5" fmla="*/ 8 h 11"/>
                <a:gd name="T6" fmla="*/ 6 w 12"/>
                <a:gd name="T7" fmla="*/ 7 h 11"/>
                <a:gd name="T8" fmla="*/ 5 w 12"/>
                <a:gd name="T9" fmla="*/ 6 h 11"/>
                <a:gd name="T10" fmla="*/ 2 w 12"/>
                <a:gd name="T11" fmla="*/ 6 h 11"/>
                <a:gd name="T12" fmla="*/ 1 w 12"/>
                <a:gd name="T13" fmla="*/ 4 h 11"/>
                <a:gd name="T14" fmla="*/ 0 w 12"/>
                <a:gd name="T15" fmla="*/ 3 h 11"/>
                <a:gd name="T16" fmla="*/ 1 w 12"/>
                <a:gd name="T17" fmla="*/ 1 h 11"/>
                <a:gd name="T18" fmla="*/ 3 w 12"/>
                <a:gd name="T19" fmla="*/ 1 h 11"/>
                <a:gd name="T20" fmla="*/ 4 w 12"/>
                <a:gd name="T21" fmla="*/ 1 h 11"/>
                <a:gd name="T22" fmla="*/ 6 w 12"/>
                <a:gd name="T23" fmla="*/ 3 h 11"/>
                <a:gd name="T24" fmla="*/ 7 w 12"/>
                <a:gd name="T25" fmla="*/ 6 h 11"/>
                <a:gd name="T26" fmla="*/ 9 w 12"/>
                <a:gd name="T27" fmla="*/ 8 h 11"/>
                <a:gd name="T28" fmla="*/ 12 w 12"/>
                <a:gd name="T29" fmla="*/ 10 h 11"/>
                <a:gd name="T30" fmla="*/ 9 w 12"/>
                <a:gd name="T3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1">
                  <a:moveTo>
                    <a:pt x="9" y="10"/>
                  </a:moveTo>
                  <a:cubicBezTo>
                    <a:pt x="8" y="10"/>
                    <a:pt x="8" y="9"/>
                    <a:pt x="8" y="9"/>
                  </a:cubicBezTo>
                  <a:cubicBezTo>
                    <a:pt x="8" y="8"/>
                    <a:pt x="8" y="8"/>
                    <a:pt x="8" y="8"/>
                  </a:cubicBezTo>
                  <a:cubicBezTo>
                    <a:pt x="6" y="7"/>
                    <a:pt x="6" y="7"/>
                    <a:pt x="6" y="7"/>
                  </a:cubicBezTo>
                  <a:cubicBezTo>
                    <a:pt x="6" y="7"/>
                    <a:pt x="5" y="6"/>
                    <a:pt x="5" y="6"/>
                  </a:cubicBezTo>
                  <a:cubicBezTo>
                    <a:pt x="4" y="6"/>
                    <a:pt x="2" y="6"/>
                    <a:pt x="2" y="6"/>
                  </a:cubicBezTo>
                  <a:cubicBezTo>
                    <a:pt x="1" y="6"/>
                    <a:pt x="1" y="5"/>
                    <a:pt x="1" y="4"/>
                  </a:cubicBezTo>
                  <a:cubicBezTo>
                    <a:pt x="1" y="4"/>
                    <a:pt x="0" y="3"/>
                    <a:pt x="0" y="3"/>
                  </a:cubicBezTo>
                  <a:cubicBezTo>
                    <a:pt x="0" y="3"/>
                    <a:pt x="1" y="1"/>
                    <a:pt x="1" y="1"/>
                  </a:cubicBezTo>
                  <a:cubicBezTo>
                    <a:pt x="2" y="0"/>
                    <a:pt x="2" y="0"/>
                    <a:pt x="3" y="1"/>
                  </a:cubicBezTo>
                  <a:cubicBezTo>
                    <a:pt x="4" y="1"/>
                    <a:pt x="4" y="1"/>
                    <a:pt x="4" y="1"/>
                  </a:cubicBezTo>
                  <a:cubicBezTo>
                    <a:pt x="4" y="1"/>
                    <a:pt x="6" y="3"/>
                    <a:pt x="6" y="3"/>
                  </a:cubicBezTo>
                  <a:cubicBezTo>
                    <a:pt x="7" y="4"/>
                    <a:pt x="7" y="5"/>
                    <a:pt x="7" y="6"/>
                  </a:cubicBezTo>
                  <a:cubicBezTo>
                    <a:pt x="8" y="7"/>
                    <a:pt x="9" y="7"/>
                    <a:pt x="9" y="8"/>
                  </a:cubicBezTo>
                  <a:cubicBezTo>
                    <a:pt x="10" y="9"/>
                    <a:pt x="12" y="10"/>
                    <a:pt x="12" y="10"/>
                  </a:cubicBezTo>
                  <a:cubicBezTo>
                    <a:pt x="12" y="10"/>
                    <a:pt x="10" y="11"/>
                    <a:pt x="9" y="10"/>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76" name="Freeform 155"/>
            <p:cNvSpPr/>
            <p:nvPr/>
          </p:nvSpPr>
          <p:spPr bwMode="auto">
            <a:xfrm>
              <a:off x="2245665" y="2737892"/>
              <a:ext cx="14709" cy="8653"/>
            </a:xfrm>
            <a:custGeom>
              <a:avLst/>
              <a:gdLst>
                <a:gd name="T0" fmla="*/ 4 w 7"/>
                <a:gd name="T1" fmla="*/ 1 h 4"/>
                <a:gd name="T2" fmla="*/ 1 w 7"/>
                <a:gd name="T3" fmla="*/ 1 h 4"/>
                <a:gd name="T4" fmla="*/ 1 w 7"/>
                <a:gd name="T5" fmla="*/ 3 h 4"/>
                <a:gd name="T6" fmla="*/ 3 w 7"/>
                <a:gd name="T7" fmla="*/ 3 h 4"/>
                <a:gd name="T8" fmla="*/ 5 w 7"/>
                <a:gd name="T9" fmla="*/ 4 h 4"/>
                <a:gd name="T10" fmla="*/ 7 w 7"/>
                <a:gd name="T11" fmla="*/ 2 h 4"/>
                <a:gd name="T12" fmla="*/ 6 w 7"/>
                <a:gd name="T13" fmla="*/ 1 h 4"/>
                <a:gd name="T14" fmla="*/ 4 w 7"/>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4" y="1"/>
                  </a:moveTo>
                  <a:cubicBezTo>
                    <a:pt x="3" y="1"/>
                    <a:pt x="1" y="0"/>
                    <a:pt x="1" y="1"/>
                  </a:cubicBezTo>
                  <a:cubicBezTo>
                    <a:pt x="0" y="3"/>
                    <a:pt x="0" y="3"/>
                    <a:pt x="1" y="3"/>
                  </a:cubicBezTo>
                  <a:cubicBezTo>
                    <a:pt x="2" y="3"/>
                    <a:pt x="3" y="2"/>
                    <a:pt x="3" y="3"/>
                  </a:cubicBezTo>
                  <a:cubicBezTo>
                    <a:pt x="4" y="3"/>
                    <a:pt x="4" y="4"/>
                    <a:pt x="5" y="4"/>
                  </a:cubicBezTo>
                  <a:cubicBezTo>
                    <a:pt x="6" y="3"/>
                    <a:pt x="6" y="3"/>
                    <a:pt x="7" y="2"/>
                  </a:cubicBezTo>
                  <a:cubicBezTo>
                    <a:pt x="7" y="1"/>
                    <a:pt x="7" y="1"/>
                    <a:pt x="6" y="1"/>
                  </a:cubicBezTo>
                  <a:cubicBezTo>
                    <a:pt x="5" y="1"/>
                    <a:pt x="4" y="1"/>
                    <a:pt x="4" y="1"/>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77" name="Freeform 156"/>
            <p:cNvSpPr/>
            <p:nvPr/>
          </p:nvSpPr>
          <p:spPr bwMode="auto">
            <a:xfrm>
              <a:off x="2127126" y="3613526"/>
              <a:ext cx="109887" cy="42397"/>
            </a:xfrm>
            <a:custGeom>
              <a:avLst/>
              <a:gdLst>
                <a:gd name="T0" fmla="*/ 32 w 54"/>
                <a:gd name="T1" fmla="*/ 16 h 21"/>
                <a:gd name="T2" fmla="*/ 35 w 54"/>
                <a:gd name="T3" fmla="*/ 16 h 21"/>
                <a:gd name="T4" fmla="*/ 38 w 54"/>
                <a:gd name="T5" fmla="*/ 16 h 21"/>
                <a:gd name="T6" fmla="*/ 40 w 54"/>
                <a:gd name="T7" fmla="*/ 15 h 21"/>
                <a:gd name="T8" fmla="*/ 41 w 54"/>
                <a:gd name="T9" fmla="*/ 13 h 21"/>
                <a:gd name="T10" fmla="*/ 48 w 54"/>
                <a:gd name="T11" fmla="*/ 14 h 21"/>
                <a:gd name="T12" fmla="*/ 50 w 54"/>
                <a:gd name="T13" fmla="*/ 14 h 21"/>
                <a:gd name="T14" fmla="*/ 53 w 54"/>
                <a:gd name="T15" fmla="*/ 14 h 21"/>
                <a:gd name="T16" fmla="*/ 54 w 54"/>
                <a:gd name="T17" fmla="*/ 12 h 21"/>
                <a:gd name="T18" fmla="*/ 53 w 54"/>
                <a:gd name="T19" fmla="*/ 9 h 21"/>
                <a:gd name="T20" fmla="*/ 51 w 54"/>
                <a:gd name="T21" fmla="*/ 8 h 21"/>
                <a:gd name="T22" fmla="*/ 49 w 54"/>
                <a:gd name="T23" fmla="*/ 8 h 21"/>
                <a:gd name="T24" fmla="*/ 46 w 54"/>
                <a:gd name="T25" fmla="*/ 8 h 21"/>
                <a:gd name="T26" fmla="*/ 44 w 54"/>
                <a:gd name="T27" fmla="*/ 7 h 21"/>
                <a:gd name="T28" fmla="*/ 46 w 54"/>
                <a:gd name="T29" fmla="*/ 6 h 21"/>
                <a:gd name="T30" fmla="*/ 45 w 54"/>
                <a:gd name="T31" fmla="*/ 5 h 21"/>
                <a:gd name="T32" fmla="*/ 42 w 54"/>
                <a:gd name="T33" fmla="*/ 5 h 21"/>
                <a:gd name="T34" fmla="*/ 41 w 54"/>
                <a:gd name="T35" fmla="*/ 4 h 21"/>
                <a:gd name="T36" fmla="*/ 40 w 54"/>
                <a:gd name="T37" fmla="*/ 2 h 21"/>
                <a:gd name="T38" fmla="*/ 37 w 54"/>
                <a:gd name="T39" fmla="*/ 2 h 21"/>
                <a:gd name="T40" fmla="*/ 35 w 54"/>
                <a:gd name="T41" fmla="*/ 1 h 21"/>
                <a:gd name="T42" fmla="*/ 34 w 54"/>
                <a:gd name="T43" fmla="*/ 1 h 21"/>
                <a:gd name="T44" fmla="*/ 32 w 54"/>
                <a:gd name="T45" fmla="*/ 0 h 21"/>
                <a:gd name="T46" fmla="*/ 26 w 54"/>
                <a:gd name="T47" fmla="*/ 1 h 21"/>
                <a:gd name="T48" fmla="*/ 24 w 54"/>
                <a:gd name="T49" fmla="*/ 2 h 21"/>
                <a:gd name="T50" fmla="*/ 21 w 54"/>
                <a:gd name="T51" fmla="*/ 1 h 21"/>
                <a:gd name="T52" fmla="*/ 18 w 54"/>
                <a:gd name="T53" fmla="*/ 1 h 21"/>
                <a:gd name="T54" fmla="*/ 16 w 54"/>
                <a:gd name="T55" fmla="*/ 0 h 21"/>
                <a:gd name="T56" fmla="*/ 11 w 54"/>
                <a:gd name="T57" fmla="*/ 0 h 21"/>
                <a:gd name="T58" fmla="*/ 12 w 54"/>
                <a:gd name="T59" fmla="*/ 2 h 21"/>
                <a:gd name="T60" fmla="*/ 14 w 54"/>
                <a:gd name="T61" fmla="*/ 3 h 21"/>
                <a:gd name="T62" fmla="*/ 16 w 54"/>
                <a:gd name="T63" fmla="*/ 3 h 21"/>
                <a:gd name="T64" fmla="*/ 16 w 54"/>
                <a:gd name="T65" fmla="*/ 5 h 21"/>
                <a:gd name="T66" fmla="*/ 16 w 54"/>
                <a:gd name="T67" fmla="*/ 8 h 21"/>
                <a:gd name="T68" fmla="*/ 18 w 54"/>
                <a:gd name="T69" fmla="*/ 9 h 21"/>
                <a:gd name="T70" fmla="*/ 17 w 54"/>
                <a:gd name="T71" fmla="*/ 10 h 21"/>
                <a:gd name="T72" fmla="*/ 19 w 54"/>
                <a:gd name="T73" fmla="*/ 13 h 21"/>
                <a:gd name="T74" fmla="*/ 16 w 54"/>
                <a:gd name="T75" fmla="*/ 13 h 21"/>
                <a:gd name="T76" fmla="*/ 12 w 54"/>
                <a:gd name="T77" fmla="*/ 13 h 21"/>
                <a:gd name="T78" fmla="*/ 8 w 54"/>
                <a:gd name="T79" fmla="*/ 12 h 21"/>
                <a:gd name="T80" fmla="*/ 6 w 54"/>
                <a:gd name="T81" fmla="*/ 12 h 21"/>
                <a:gd name="T82" fmla="*/ 2 w 54"/>
                <a:gd name="T83" fmla="*/ 12 h 21"/>
                <a:gd name="T84" fmla="*/ 2 w 54"/>
                <a:gd name="T85" fmla="*/ 15 h 21"/>
                <a:gd name="T86" fmla="*/ 5 w 54"/>
                <a:gd name="T87" fmla="*/ 16 h 21"/>
                <a:gd name="T88" fmla="*/ 5 w 54"/>
                <a:gd name="T89" fmla="*/ 18 h 21"/>
                <a:gd name="T90" fmla="*/ 8 w 54"/>
                <a:gd name="T91" fmla="*/ 18 h 21"/>
                <a:gd name="T92" fmla="*/ 10 w 54"/>
                <a:gd name="T93" fmla="*/ 16 h 21"/>
                <a:gd name="T94" fmla="*/ 12 w 54"/>
                <a:gd name="T95" fmla="*/ 15 h 21"/>
                <a:gd name="T96" fmla="*/ 14 w 54"/>
                <a:gd name="T97" fmla="*/ 16 h 21"/>
                <a:gd name="T98" fmla="*/ 17 w 54"/>
                <a:gd name="T99" fmla="*/ 15 h 21"/>
                <a:gd name="T100" fmla="*/ 20 w 54"/>
                <a:gd name="T101" fmla="*/ 15 h 21"/>
                <a:gd name="T102" fmla="*/ 22 w 54"/>
                <a:gd name="T103" fmla="*/ 16 h 21"/>
                <a:gd name="T104" fmla="*/ 23 w 54"/>
                <a:gd name="T105" fmla="*/ 16 h 21"/>
                <a:gd name="T106" fmla="*/ 25 w 54"/>
                <a:gd name="T107" fmla="*/ 18 h 21"/>
                <a:gd name="T108" fmla="*/ 26 w 54"/>
                <a:gd name="T109" fmla="*/ 20 h 21"/>
                <a:gd name="T110" fmla="*/ 28 w 54"/>
                <a:gd name="T111" fmla="*/ 20 h 21"/>
                <a:gd name="T112" fmla="*/ 31 w 54"/>
                <a:gd name="T113" fmla="*/ 20 h 21"/>
                <a:gd name="T114" fmla="*/ 32 w 54"/>
                <a:gd name="T115" fmla="*/ 17 h 21"/>
                <a:gd name="T116" fmla="*/ 32 w 54"/>
                <a:gd name="T11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21">
                  <a:moveTo>
                    <a:pt x="32" y="16"/>
                  </a:moveTo>
                  <a:cubicBezTo>
                    <a:pt x="34" y="16"/>
                    <a:pt x="34" y="15"/>
                    <a:pt x="35" y="16"/>
                  </a:cubicBezTo>
                  <a:cubicBezTo>
                    <a:pt x="36" y="17"/>
                    <a:pt x="37" y="17"/>
                    <a:pt x="38" y="16"/>
                  </a:cubicBezTo>
                  <a:cubicBezTo>
                    <a:pt x="38" y="16"/>
                    <a:pt x="39" y="16"/>
                    <a:pt x="40" y="15"/>
                  </a:cubicBezTo>
                  <a:cubicBezTo>
                    <a:pt x="40" y="14"/>
                    <a:pt x="40" y="13"/>
                    <a:pt x="41" y="13"/>
                  </a:cubicBezTo>
                  <a:cubicBezTo>
                    <a:pt x="42" y="14"/>
                    <a:pt x="47" y="13"/>
                    <a:pt x="48" y="14"/>
                  </a:cubicBezTo>
                  <a:cubicBezTo>
                    <a:pt x="49" y="14"/>
                    <a:pt x="49" y="14"/>
                    <a:pt x="50" y="14"/>
                  </a:cubicBezTo>
                  <a:cubicBezTo>
                    <a:pt x="52" y="15"/>
                    <a:pt x="52" y="14"/>
                    <a:pt x="53" y="14"/>
                  </a:cubicBezTo>
                  <a:cubicBezTo>
                    <a:pt x="54" y="14"/>
                    <a:pt x="54" y="13"/>
                    <a:pt x="54" y="12"/>
                  </a:cubicBezTo>
                  <a:cubicBezTo>
                    <a:pt x="54" y="11"/>
                    <a:pt x="53" y="10"/>
                    <a:pt x="53" y="9"/>
                  </a:cubicBezTo>
                  <a:cubicBezTo>
                    <a:pt x="52" y="9"/>
                    <a:pt x="52" y="8"/>
                    <a:pt x="51" y="8"/>
                  </a:cubicBezTo>
                  <a:cubicBezTo>
                    <a:pt x="50" y="8"/>
                    <a:pt x="50" y="8"/>
                    <a:pt x="49" y="8"/>
                  </a:cubicBezTo>
                  <a:cubicBezTo>
                    <a:pt x="48" y="8"/>
                    <a:pt x="46" y="8"/>
                    <a:pt x="46" y="8"/>
                  </a:cubicBezTo>
                  <a:cubicBezTo>
                    <a:pt x="45" y="7"/>
                    <a:pt x="43" y="7"/>
                    <a:pt x="44" y="7"/>
                  </a:cubicBezTo>
                  <a:cubicBezTo>
                    <a:pt x="45" y="7"/>
                    <a:pt x="46" y="7"/>
                    <a:pt x="46" y="6"/>
                  </a:cubicBezTo>
                  <a:cubicBezTo>
                    <a:pt x="46" y="5"/>
                    <a:pt x="46" y="5"/>
                    <a:pt x="45" y="5"/>
                  </a:cubicBezTo>
                  <a:cubicBezTo>
                    <a:pt x="44" y="5"/>
                    <a:pt x="42" y="6"/>
                    <a:pt x="42" y="5"/>
                  </a:cubicBezTo>
                  <a:cubicBezTo>
                    <a:pt x="41" y="5"/>
                    <a:pt x="41" y="5"/>
                    <a:pt x="41" y="4"/>
                  </a:cubicBezTo>
                  <a:cubicBezTo>
                    <a:pt x="41" y="3"/>
                    <a:pt x="41" y="2"/>
                    <a:pt x="40" y="2"/>
                  </a:cubicBezTo>
                  <a:cubicBezTo>
                    <a:pt x="39" y="2"/>
                    <a:pt x="38" y="2"/>
                    <a:pt x="37" y="2"/>
                  </a:cubicBezTo>
                  <a:cubicBezTo>
                    <a:pt x="37" y="2"/>
                    <a:pt x="35" y="1"/>
                    <a:pt x="35" y="1"/>
                  </a:cubicBezTo>
                  <a:cubicBezTo>
                    <a:pt x="35" y="1"/>
                    <a:pt x="34" y="1"/>
                    <a:pt x="34" y="1"/>
                  </a:cubicBezTo>
                  <a:cubicBezTo>
                    <a:pt x="33" y="0"/>
                    <a:pt x="32" y="0"/>
                    <a:pt x="32" y="0"/>
                  </a:cubicBezTo>
                  <a:cubicBezTo>
                    <a:pt x="32" y="0"/>
                    <a:pt x="27" y="1"/>
                    <a:pt x="26" y="1"/>
                  </a:cubicBezTo>
                  <a:cubicBezTo>
                    <a:pt x="25" y="0"/>
                    <a:pt x="25" y="2"/>
                    <a:pt x="24" y="2"/>
                  </a:cubicBezTo>
                  <a:cubicBezTo>
                    <a:pt x="22" y="1"/>
                    <a:pt x="22" y="2"/>
                    <a:pt x="21" y="1"/>
                  </a:cubicBezTo>
                  <a:cubicBezTo>
                    <a:pt x="20" y="1"/>
                    <a:pt x="20" y="1"/>
                    <a:pt x="18" y="1"/>
                  </a:cubicBezTo>
                  <a:cubicBezTo>
                    <a:pt x="17" y="1"/>
                    <a:pt x="18" y="0"/>
                    <a:pt x="16" y="0"/>
                  </a:cubicBezTo>
                  <a:cubicBezTo>
                    <a:pt x="13" y="0"/>
                    <a:pt x="12" y="0"/>
                    <a:pt x="11" y="0"/>
                  </a:cubicBezTo>
                  <a:cubicBezTo>
                    <a:pt x="11" y="1"/>
                    <a:pt x="12" y="2"/>
                    <a:pt x="12" y="2"/>
                  </a:cubicBezTo>
                  <a:cubicBezTo>
                    <a:pt x="12" y="3"/>
                    <a:pt x="13" y="3"/>
                    <a:pt x="14" y="3"/>
                  </a:cubicBezTo>
                  <a:cubicBezTo>
                    <a:pt x="15" y="3"/>
                    <a:pt x="16" y="2"/>
                    <a:pt x="16" y="3"/>
                  </a:cubicBezTo>
                  <a:cubicBezTo>
                    <a:pt x="16" y="4"/>
                    <a:pt x="16" y="5"/>
                    <a:pt x="16" y="5"/>
                  </a:cubicBezTo>
                  <a:cubicBezTo>
                    <a:pt x="15" y="6"/>
                    <a:pt x="16" y="7"/>
                    <a:pt x="16" y="8"/>
                  </a:cubicBezTo>
                  <a:cubicBezTo>
                    <a:pt x="17" y="8"/>
                    <a:pt x="18" y="8"/>
                    <a:pt x="18" y="9"/>
                  </a:cubicBezTo>
                  <a:cubicBezTo>
                    <a:pt x="18" y="9"/>
                    <a:pt x="17" y="10"/>
                    <a:pt x="17" y="10"/>
                  </a:cubicBezTo>
                  <a:cubicBezTo>
                    <a:pt x="18" y="11"/>
                    <a:pt x="19" y="13"/>
                    <a:pt x="19" y="13"/>
                  </a:cubicBezTo>
                  <a:cubicBezTo>
                    <a:pt x="19" y="13"/>
                    <a:pt x="17" y="13"/>
                    <a:pt x="16" y="13"/>
                  </a:cubicBezTo>
                  <a:cubicBezTo>
                    <a:pt x="14" y="13"/>
                    <a:pt x="14" y="13"/>
                    <a:pt x="12" y="13"/>
                  </a:cubicBezTo>
                  <a:cubicBezTo>
                    <a:pt x="11" y="12"/>
                    <a:pt x="9" y="13"/>
                    <a:pt x="8" y="12"/>
                  </a:cubicBezTo>
                  <a:cubicBezTo>
                    <a:pt x="7" y="12"/>
                    <a:pt x="8" y="12"/>
                    <a:pt x="6" y="12"/>
                  </a:cubicBezTo>
                  <a:cubicBezTo>
                    <a:pt x="4" y="11"/>
                    <a:pt x="2" y="11"/>
                    <a:pt x="2" y="12"/>
                  </a:cubicBezTo>
                  <a:cubicBezTo>
                    <a:pt x="2" y="12"/>
                    <a:pt x="0" y="15"/>
                    <a:pt x="2" y="15"/>
                  </a:cubicBezTo>
                  <a:cubicBezTo>
                    <a:pt x="4" y="14"/>
                    <a:pt x="6" y="15"/>
                    <a:pt x="5" y="16"/>
                  </a:cubicBezTo>
                  <a:cubicBezTo>
                    <a:pt x="5" y="17"/>
                    <a:pt x="4" y="17"/>
                    <a:pt x="5" y="18"/>
                  </a:cubicBezTo>
                  <a:cubicBezTo>
                    <a:pt x="6" y="18"/>
                    <a:pt x="7" y="18"/>
                    <a:pt x="8" y="18"/>
                  </a:cubicBezTo>
                  <a:cubicBezTo>
                    <a:pt x="9" y="17"/>
                    <a:pt x="9" y="16"/>
                    <a:pt x="10" y="16"/>
                  </a:cubicBezTo>
                  <a:cubicBezTo>
                    <a:pt x="11" y="15"/>
                    <a:pt x="11" y="15"/>
                    <a:pt x="12" y="15"/>
                  </a:cubicBezTo>
                  <a:cubicBezTo>
                    <a:pt x="13" y="16"/>
                    <a:pt x="13" y="16"/>
                    <a:pt x="14" y="16"/>
                  </a:cubicBezTo>
                  <a:cubicBezTo>
                    <a:pt x="16" y="17"/>
                    <a:pt x="15" y="15"/>
                    <a:pt x="17" y="15"/>
                  </a:cubicBezTo>
                  <a:cubicBezTo>
                    <a:pt x="19" y="16"/>
                    <a:pt x="19" y="15"/>
                    <a:pt x="20" y="15"/>
                  </a:cubicBezTo>
                  <a:cubicBezTo>
                    <a:pt x="21" y="16"/>
                    <a:pt x="22" y="16"/>
                    <a:pt x="22" y="16"/>
                  </a:cubicBezTo>
                  <a:cubicBezTo>
                    <a:pt x="22" y="16"/>
                    <a:pt x="22" y="16"/>
                    <a:pt x="23" y="16"/>
                  </a:cubicBezTo>
                  <a:cubicBezTo>
                    <a:pt x="24" y="17"/>
                    <a:pt x="25" y="17"/>
                    <a:pt x="25" y="18"/>
                  </a:cubicBezTo>
                  <a:cubicBezTo>
                    <a:pt x="25" y="19"/>
                    <a:pt x="25" y="19"/>
                    <a:pt x="26" y="20"/>
                  </a:cubicBezTo>
                  <a:cubicBezTo>
                    <a:pt x="27" y="21"/>
                    <a:pt x="27" y="20"/>
                    <a:pt x="28" y="20"/>
                  </a:cubicBezTo>
                  <a:cubicBezTo>
                    <a:pt x="29" y="20"/>
                    <a:pt x="30" y="20"/>
                    <a:pt x="31" y="20"/>
                  </a:cubicBezTo>
                  <a:cubicBezTo>
                    <a:pt x="31" y="19"/>
                    <a:pt x="32" y="18"/>
                    <a:pt x="32" y="17"/>
                  </a:cubicBezTo>
                  <a:cubicBezTo>
                    <a:pt x="32" y="17"/>
                    <a:pt x="31" y="16"/>
                    <a:pt x="32" y="16"/>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78" name="Freeform 157"/>
            <p:cNvSpPr/>
            <p:nvPr/>
          </p:nvSpPr>
          <p:spPr bwMode="auto">
            <a:xfrm>
              <a:off x="2063097" y="3639484"/>
              <a:ext cx="41532" cy="16440"/>
            </a:xfrm>
            <a:custGeom>
              <a:avLst/>
              <a:gdLst>
                <a:gd name="T0" fmla="*/ 6 w 20"/>
                <a:gd name="T1" fmla="*/ 6 h 8"/>
                <a:gd name="T2" fmla="*/ 9 w 20"/>
                <a:gd name="T3" fmla="*/ 7 h 8"/>
                <a:gd name="T4" fmla="*/ 12 w 20"/>
                <a:gd name="T5" fmla="*/ 7 h 8"/>
                <a:gd name="T6" fmla="*/ 14 w 20"/>
                <a:gd name="T7" fmla="*/ 7 h 8"/>
                <a:gd name="T8" fmla="*/ 16 w 20"/>
                <a:gd name="T9" fmla="*/ 6 h 8"/>
                <a:gd name="T10" fmla="*/ 19 w 20"/>
                <a:gd name="T11" fmla="*/ 7 h 8"/>
                <a:gd name="T12" fmla="*/ 20 w 20"/>
                <a:gd name="T13" fmla="*/ 6 h 8"/>
                <a:gd name="T14" fmla="*/ 19 w 20"/>
                <a:gd name="T15" fmla="*/ 4 h 8"/>
                <a:gd name="T16" fmla="*/ 15 w 20"/>
                <a:gd name="T17" fmla="*/ 2 h 8"/>
                <a:gd name="T18" fmla="*/ 12 w 20"/>
                <a:gd name="T19" fmla="*/ 0 h 8"/>
                <a:gd name="T20" fmla="*/ 8 w 20"/>
                <a:gd name="T21" fmla="*/ 0 h 8"/>
                <a:gd name="T22" fmla="*/ 5 w 20"/>
                <a:gd name="T23" fmla="*/ 0 h 8"/>
                <a:gd name="T24" fmla="*/ 2 w 20"/>
                <a:gd name="T25" fmla="*/ 1 h 8"/>
                <a:gd name="T26" fmla="*/ 0 w 20"/>
                <a:gd name="T27" fmla="*/ 1 h 8"/>
                <a:gd name="T28" fmla="*/ 3 w 20"/>
                <a:gd name="T29" fmla="*/ 3 h 8"/>
                <a:gd name="T30" fmla="*/ 5 w 20"/>
                <a:gd name="T31" fmla="*/ 4 h 8"/>
                <a:gd name="T32" fmla="*/ 6 w 20"/>
                <a:gd name="T3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8">
                  <a:moveTo>
                    <a:pt x="6" y="6"/>
                  </a:moveTo>
                  <a:cubicBezTo>
                    <a:pt x="7" y="7"/>
                    <a:pt x="7" y="7"/>
                    <a:pt x="9" y="7"/>
                  </a:cubicBezTo>
                  <a:cubicBezTo>
                    <a:pt x="10" y="7"/>
                    <a:pt x="11" y="7"/>
                    <a:pt x="12" y="7"/>
                  </a:cubicBezTo>
                  <a:cubicBezTo>
                    <a:pt x="13" y="8"/>
                    <a:pt x="13" y="7"/>
                    <a:pt x="14" y="7"/>
                  </a:cubicBezTo>
                  <a:cubicBezTo>
                    <a:pt x="15" y="6"/>
                    <a:pt x="15" y="6"/>
                    <a:pt x="16" y="6"/>
                  </a:cubicBezTo>
                  <a:cubicBezTo>
                    <a:pt x="18" y="7"/>
                    <a:pt x="18" y="7"/>
                    <a:pt x="19" y="7"/>
                  </a:cubicBezTo>
                  <a:cubicBezTo>
                    <a:pt x="19" y="6"/>
                    <a:pt x="20" y="7"/>
                    <a:pt x="20" y="6"/>
                  </a:cubicBezTo>
                  <a:cubicBezTo>
                    <a:pt x="20" y="6"/>
                    <a:pt x="20" y="4"/>
                    <a:pt x="19" y="4"/>
                  </a:cubicBezTo>
                  <a:cubicBezTo>
                    <a:pt x="19" y="4"/>
                    <a:pt x="16" y="3"/>
                    <a:pt x="15" y="2"/>
                  </a:cubicBezTo>
                  <a:cubicBezTo>
                    <a:pt x="14" y="1"/>
                    <a:pt x="13" y="0"/>
                    <a:pt x="12" y="0"/>
                  </a:cubicBezTo>
                  <a:cubicBezTo>
                    <a:pt x="12" y="0"/>
                    <a:pt x="9" y="0"/>
                    <a:pt x="8" y="0"/>
                  </a:cubicBezTo>
                  <a:cubicBezTo>
                    <a:pt x="7" y="0"/>
                    <a:pt x="5" y="0"/>
                    <a:pt x="5" y="0"/>
                  </a:cubicBezTo>
                  <a:cubicBezTo>
                    <a:pt x="5" y="0"/>
                    <a:pt x="2" y="1"/>
                    <a:pt x="2" y="1"/>
                  </a:cubicBezTo>
                  <a:cubicBezTo>
                    <a:pt x="1" y="1"/>
                    <a:pt x="0" y="1"/>
                    <a:pt x="0" y="1"/>
                  </a:cubicBezTo>
                  <a:cubicBezTo>
                    <a:pt x="1" y="2"/>
                    <a:pt x="2" y="4"/>
                    <a:pt x="3" y="3"/>
                  </a:cubicBezTo>
                  <a:cubicBezTo>
                    <a:pt x="4" y="3"/>
                    <a:pt x="5" y="2"/>
                    <a:pt x="5" y="4"/>
                  </a:cubicBezTo>
                  <a:cubicBezTo>
                    <a:pt x="6" y="5"/>
                    <a:pt x="5" y="5"/>
                    <a:pt x="6" y="6"/>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79" name="Freeform 158"/>
            <p:cNvSpPr/>
            <p:nvPr/>
          </p:nvSpPr>
          <p:spPr bwMode="auto">
            <a:xfrm>
              <a:off x="2341708" y="3074475"/>
              <a:ext cx="37206" cy="19901"/>
            </a:xfrm>
            <a:custGeom>
              <a:avLst/>
              <a:gdLst>
                <a:gd name="T0" fmla="*/ 17 w 18"/>
                <a:gd name="T1" fmla="*/ 6 h 10"/>
                <a:gd name="T2" fmla="*/ 18 w 18"/>
                <a:gd name="T3" fmla="*/ 4 h 10"/>
                <a:gd name="T4" fmla="*/ 16 w 18"/>
                <a:gd name="T5" fmla="*/ 4 h 10"/>
                <a:gd name="T6" fmla="*/ 10 w 18"/>
                <a:gd name="T7" fmla="*/ 4 h 10"/>
                <a:gd name="T8" fmla="*/ 6 w 18"/>
                <a:gd name="T9" fmla="*/ 4 h 10"/>
                <a:gd name="T10" fmla="*/ 3 w 18"/>
                <a:gd name="T11" fmla="*/ 3 h 10"/>
                <a:gd name="T12" fmla="*/ 1 w 18"/>
                <a:gd name="T13" fmla="*/ 0 h 10"/>
                <a:gd name="T14" fmla="*/ 1 w 18"/>
                <a:gd name="T15" fmla="*/ 2 h 10"/>
                <a:gd name="T16" fmla="*/ 1 w 18"/>
                <a:gd name="T17" fmla="*/ 5 h 10"/>
                <a:gd name="T18" fmla="*/ 5 w 18"/>
                <a:gd name="T19" fmla="*/ 6 h 10"/>
                <a:gd name="T20" fmla="*/ 6 w 18"/>
                <a:gd name="T21" fmla="*/ 8 h 10"/>
                <a:gd name="T22" fmla="*/ 9 w 18"/>
                <a:gd name="T23" fmla="*/ 7 h 10"/>
                <a:gd name="T24" fmla="*/ 11 w 18"/>
                <a:gd name="T25" fmla="*/ 8 h 10"/>
                <a:gd name="T26" fmla="*/ 13 w 18"/>
                <a:gd name="T27" fmla="*/ 9 h 10"/>
                <a:gd name="T28" fmla="*/ 16 w 18"/>
                <a:gd name="T29" fmla="*/ 8 h 10"/>
                <a:gd name="T30" fmla="*/ 17 w 18"/>
                <a:gd name="T3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0">
                  <a:moveTo>
                    <a:pt x="17" y="6"/>
                  </a:moveTo>
                  <a:cubicBezTo>
                    <a:pt x="18" y="6"/>
                    <a:pt x="18" y="4"/>
                    <a:pt x="18" y="4"/>
                  </a:cubicBezTo>
                  <a:cubicBezTo>
                    <a:pt x="18" y="4"/>
                    <a:pt x="17" y="3"/>
                    <a:pt x="16" y="4"/>
                  </a:cubicBezTo>
                  <a:cubicBezTo>
                    <a:pt x="14" y="4"/>
                    <a:pt x="11" y="4"/>
                    <a:pt x="10" y="4"/>
                  </a:cubicBezTo>
                  <a:cubicBezTo>
                    <a:pt x="9" y="4"/>
                    <a:pt x="7" y="4"/>
                    <a:pt x="6" y="4"/>
                  </a:cubicBezTo>
                  <a:cubicBezTo>
                    <a:pt x="6" y="4"/>
                    <a:pt x="5" y="5"/>
                    <a:pt x="3" y="3"/>
                  </a:cubicBezTo>
                  <a:cubicBezTo>
                    <a:pt x="2" y="1"/>
                    <a:pt x="1" y="0"/>
                    <a:pt x="1" y="0"/>
                  </a:cubicBezTo>
                  <a:cubicBezTo>
                    <a:pt x="1" y="1"/>
                    <a:pt x="2" y="1"/>
                    <a:pt x="1" y="2"/>
                  </a:cubicBezTo>
                  <a:cubicBezTo>
                    <a:pt x="0" y="3"/>
                    <a:pt x="0" y="4"/>
                    <a:pt x="1" y="5"/>
                  </a:cubicBezTo>
                  <a:cubicBezTo>
                    <a:pt x="3" y="5"/>
                    <a:pt x="5" y="5"/>
                    <a:pt x="5" y="6"/>
                  </a:cubicBezTo>
                  <a:cubicBezTo>
                    <a:pt x="5" y="7"/>
                    <a:pt x="5" y="8"/>
                    <a:pt x="6" y="8"/>
                  </a:cubicBezTo>
                  <a:cubicBezTo>
                    <a:pt x="7" y="8"/>
                    <a:pt x="9" y="6"/>
                    <a:pt x="9" y="7"/>
                  </a:cubicBezTo>
                  <a:cubicBezTo>
                    <a:pt x="10" y="8"/>
                    <a:pt x="10" y="7"/>
                    <a:pt x="11" y="8"/>
                  </a:cubicBezTo>
                  <a:cubicBezTo>
                    <a:pt x="12" y="9"/>
                    <a:pt x="12" y="9"/>
                    <a:pt x="13" y="9"/>
                  </a:cubicBezTo>
                  <a:cubicBezTo>
                    <a:pt x="14" y="10"/>
                    <a:pt x="16" y="8"/>
                    <a:pt x="16" y="8"/>
                  </a:cubicBezTo>
                  <a:cubicBezTo>
                    <a:pt x="16" y="8"/>
                    <a:pt x="16" y="7"/>
                    <a:pt x="17" y="6"/>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80" name="Freeform 159"/>
            <p:cNvSpPr/>
            <p:nvPr/>
          </p:nvSpPr>
          <p:spPr bwMode="auto">
            <a:xfrm>
              <a:off x="2585709" y="2602913"/>
              <a:ext cx="37206" cy="25092"/>
            </a:xfrm>
            <a:custGeom>
              <a:avLst/>
              <a:gdLst>
                <a:gd name="T0" fmla="*/ 5 w 18"/>
                <a:gd name="T1" fmla="*/ 9 h 12"/>
                <a:gd name="T2" fmla="*/ 5 w 18"/>
                <a:gd name="T3" fmla="*/ 11 h 12"/>
                <a:gd name="T4" fmla="*/ 7 w 18"/>
                <a:gd name="T5" fmla="*/ 11 h 12"/>
                <a:gd name="T6" fmla="*/ 9 w 18"/>
                <a:gd name="T7" fmla="*/ 10 h 12"/>
                <a:gd name="T8" fmla="*/ 12 w 18"/>
                <a:gd name="T9" fmla="*/ 10 h 12"/>
                <a:gd name="T10" fmla="*/ 14 w 18"/>
                <a:gd name="T11" fmla="*/ 10 h 12"/>
                <a:gd name="T12" fmla="*/ 17 w 18"/>
                <a:gd name="T13" fmla="*/ 8 h 12"/>
                <a:gd name="T14" fmla="*/ 18 w 18"/>
                <a:gd name="T15" fmla="*/ 8 h 12"/>
                <a:gd name="T16" fmla="*/ 17 w 18"/>
                <a:gd name="T17" fmla="*/ 6 h 12"/>
                <a:gd name="T18" fmla="*/ 16 w 18"/>
                <a:gd name="T19" fmla="*/ 5 h 12"/>
                <a:gd name="T20" fmla="*/ 14 w 18"/>
                <a:gd name="T21" fmla="*/ 4 h 12"/>
                <a:gd name="T22" fmla="*/ 13 w 18"/>
                <a:gd name="T23" fmla="*/ 3 h 12"/>
                <a:gd name="T24" fmla="*/ 12 w 18"/>
                <a:gd name="T25" fmla="*/ 2 h 12"/>
                <a:gd name="T26" fmla="*/ 9 w 18"/>
                <a:gd name="T27" fmla="*/ 2 h 12"/>
                <a:gd name="T28" fmla="*/ 7 w 18"/>
                <a:gd name="T29" fmla="*/ 1 h 12"/>
                <a:gd name="T30" fmla="*/ 6 w 18"/>
                <a:gd name="T31" fmla="*/ 0 h 12"/>
                <a:gd name="T32" fmla="*/ 3 w 18"/>
                <a:gd name="T33" fmla="*/ 1 h 12"/>
                <a:gd name="T34" fmla="*/ 2 w 18"/>
                <a:gd name="T35" fmla="*/ 4 h 12"/>
                <a:gd name="T36" fmla="*/ 0 w 18"/>
                <a:gd name="T37" fmla="*/ 7 h 12"/>
                <a:gd name="T38" fmla="*/ 3 w 18"/>
                <a:gd name="T39" fmla="*/ 9 h 12"/>
                <a:gd name="T40" fmla="*/ 5 w 18"/>
                <a:gd name="T41"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2">
                  <a:moveTo>
                    <a:pt x="5" y="9"/>
                  </a:moveTo>
                  <a:cubicBezTo>
                    <a:pt x="5" y="10"/>
                    <a:pt x="5" y="10"/>
                    <a:pt x="5" y="11"/>
                  </a:cubicBezTo>
                  <a:cubicBezTo>
                    <a:pt x="6" y="12"/>
                    <a:pt x="7" y="11"/>
                    <a:pt x="7" y="11"/>
                  </a:cubicBezTo>
                  <a:cubicBezTo>
                    <a:pt x="8" y="11"/>
                    <a:pt x="9" y="11"/>
                    <a:pt x="9" y="10"/>
                  </a:cubicBezTo>
                  <a:cubicBezTo>
                    <a:pt x="10" y="10"/>
                    <a:pt x="11" y="10"/>
                    <a:pt x="12" y="10"/>
                  </a:cubicBezTo>
                  <a:cubicBezTo>
                    <a:pt x="12" y="10"/>
                    <a:pt x="13" y="10"/>
                    <a:pt x="14" y="10"/>
                  </a:cubicBezTo>
                  <a:cubicBezTo>
                    <a:pt x="15" y="10"/>
                    <a:pt x="16" y="9"/>
                    <a:pt x="17" y="8"/>
                  </a:cubicBezTo>
                  <a:cubicBezTo>
                    <a:pt x="17" y="8"/>
                    <a:pt x="18" y="8"/>
                    <a:pt x="18" y="8"/>
                  </a:cubicBezTo>
                  <a:cubicBezTo>
                    <a:pt x="18" y="7"/>
                    <a:pt x="18" y="6"/>
                    <a:pt x="17" y="6"/>
                  </a:cubicBezTo>
                  <a:cubicBezTo>
                    <a:pt x="17" y="5"/>
                    <a:pt x="17" y="5"/>
                    <a:pt x="16" y="5"/>
                  </a:cubicBezTo>
                  <a:cubicBezTo>
                    <a:pt x="15" y="4"/>
                    <a:pt x="15" y="5"/>
                    <a:pt x="14" y="4"/>
                  </a:cubicBezTo>
                  <a:cubicBezTo>
                    <a:pt x="14" y="4"/>
                    <a:pt x="14" y="3"/>
                    <a:pt x="13" y="3"/>
                  </a:cubicBezTo>
                  <a:cubicBezTo>
                    <a:pt x="13" y="2"/>
                    <a:pt x="13" y="2"/>
                    <a:pt x="12" y="2"/>
                  </a:cubicBezTo>
                  <a:cubicBezTo>
                    <a:pt x="11" y="2"/>
                    <a:pt x="10" y="2"/>
                    <a:pt x="9" y="2"/>
                  </a:cubicBezTo>
                  <a:cubicBezTo>
                    <a:pt x="9" y="2"/>
                    <a:pt x="8" y="2"/>
                    <a:pt x="7" y="1"/>
                  </a:cubicBezTo>
                  <a:cubicBezTo>
                    <a:pt x="7" y="1"/>
                    <a:pt x="6" y="0"/>
                    <a:pt x="6" y="0"/>
                  </a:cubicBezTo>
                  <a:cubicBezTo>
                    <a:pt x="6" y="0"/>
                    <a:pt x="5" y="1"/>
                    <a:pt x="3" y="1"/>
                  </a:cubicBezTo>
                  <a:cubicBezTo>
                    <a:pt x="1" y="1"/>
                    <a:pt x="2" y="4"/>
                    <a:pt x="2" y="4"/>
                  </a:cubicBezTo>
                  <a:cubicBezTo>
                    <a:pt x="1" y="5"/>
                    <a:pt x="0" y="6"/>
                    <a:pt x="0" y="7"/>
                  </a:cubicBezTo>
                  <a:cubicBezTo>
                    <a:pt x="0" y="8"/>
                    <a:pt x="3" y="9"/>
                    <a:pt x="3" y="9"/>
                  </a:cubicBezTo>
                  <a:cubicBezTo>
                    <a:pt x="4" y="9"/>
                    <a:pt x="5" y="9"/>
                    <a:pt x="5" y="9"/>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81" name="Freeform 160"/>
            <p:cNvSpPr/>
            <p:nvPr/>
          </p:nvSpPr>
          <p:spPr bwMode="auto">
            <a:xfrm>
              <a:off x="2503510" y="2390061"/>
              <a:ext cx="468966" cy="422243"/>
            </a:xfrm>
            <a:custGeom>
              <a:avLst/>
              <a:gdLst>
                <a:gd name="T0" fmla="*/ 206 w 229"/>
                <a:gd name="T1" fmla="*/ 104 h 206"/>
                <a:gd name="T2" fmla="*/ 201 w 229"/>
                <a:gd name="T3" fmla="*/ 104 h 206"/>
                <a:gd name="T4" fmla="*/ 193 w 229"/>
                <a:gd name="T5" fmla="*/ 103 h 206"/>
                <a:gd name="T6" fmla="*/ 197 w 229"/>
                <a:gd name="T7" fmla="*/ 94 h 206"/>
                <a:gd name="T8" fmla="*/ 205 w 229"/>
                <a:gd name="T9" fmla="*/ 95 h 206"/>
                <a:gd name="T10" fmla="*/ 226 w 229"/>
                <a:gd name="T11" fmla="*/ 103 h 206"/>
                <a:gd name="T12" fmla="*/ 221 w 229"/>
                <a:gd name="T13" fmla="*/ 93 h 206"/>
                <a:gd name="T14" fmla="*/ 206 w 229"/>
                <a:gd name="T15" fmla="*/ 85 h 206"/>
                <a:gd name="T16" fmla="*/ 206 w 229"/>
                <a:gd name="T17" fmla="*/ 76 h 206"/>
                <a:gd name="T18" fmla="*/ 221 w 229"/>
                <a:gd name="T19" fmla="*/ 72 h 206"/>
                <a:gd name="T20" fmla="*/ 224 w 229"/>
                <a:gd name="T21" fmla="*/ 69 h 206"/>
                <a:gd name="T22" fmla="*/ 217 w 229"/>
                <a:gd name="T23" fmla="*/ 59 h 206"/>
                <a:gd name="T24" fmla="*/ 210 w 229"/>
                <a:gd name="T25" fmla="*/ 52 h 206"/>
                <a:gd name="T26" fmla="*/ 210 w 229"/>
                <a:gd name="T27" fmla="*/ 47 h 206"/>
                <a:gd name="T28" fmla="*/ 205 w 229"/>
                <a:gd name="T29" fmla="*/ 42 h 206"/>
                <a:gd name="T30" fmla="*/ 198 w 229"/>
                <a:gd name="T31" fmla="*/ 38 h 206"/>
                <a:gd name="T32" fmla="*/ 200 w 229"/>
                <a:gd name="T33" fmla="*/ 25 h 206"/>
                <a:gd name="T34" fmla="*/ 197 w 229"/>
                <a:gd name="T35" fmla="*/ 21 h 206"/>
                <a:gd name="T36" fmla="*/ 202 w 229"/>
                <a:gd name="T37" fmla="*/ 16 h 206"/>
                <a:gd name="T38" fmla="*/ 185 w 229"/>
                <a:gd name="T39" fmla="*/ 12 h 206"/>
                <a:gd name="T40" fmla="*/ 178 w 229"/>
                <a:gd name="T41" fmla="*/ 11 h 206"/>
                <a:gd name="T42" fmla="*/ 165 w 229"/>
                <a:gd name="T43" fmla="*/ 13 h 206"/>
                <a:gd name="T44" fmla="*/ 148 w 229"/>
                <a:gd name="T45" fmla="*/ 11 h 206"/>
                <a:gd name="T46" fmla="*/ 174 w 229"/>
                <a:gd name="T47" fmla="*/ 7 h 206"/>
                <a:gd name="T48" fmla="*/ 159 w 229"/>
                <a:gd name="T49" fmla="*/ 2 h 206"/>
                <a:gd name="T50" fmla="*/ 130 w 229"/>
                <a:gd name="T51" fmla="*/ 4 h 206"/>
                <a:gd name="T52" fmla="*/ 108 w 229"/>
                <a:gd name="T53" fmla="*/ 6 h 206"/>
                <a:gd name="T54" fmla="*/ 101 w 229"/>
                <a:gd name="T55" fmla="*/ 6 h 206"/>
                <a:gd name="T56" fmla="*/ 90 w 229"/>
                <a:gd name="T57" fmla="*/ 11 h 206"/>
                <a:gd name="T58" fmla="*/ 75 w 229"/>
                <a:gd name="T59" fmla="*/ 12 h 206"/>
                <a:gd name="T60" fmla="*/ 54 w 229"/>
                <a:gd name="T61" fmla="*/ 15 h 206"/>
                <a:gd name="T62" fmla="*/ 40 w 229"/>
                <a:gd name="T63" fmla="*/ 24 h 206"/>
                <a:gd name="T64" fmla="*/ 21 w 229"/>
                <a:gd name="T65" fmla="*/ 32 h 206"/>
                <a:gd name="T66" fmla="*/ 7 w 229"/>
                <a:gd name="T67" fmla="*/ 39 h 206"/>
                <a:gd name="T68" fmla="*/ 23 w 229"/>
                <a:gd name="T69" fmla="*/ 41 h 206"/>
                <a:gd name="T70" fmla="*/ 5 w 229"/>
                <a:gd name="T71" fmla="*/ 44 h 206"/>
                <a:gd name="T72" fmla="*/ 3 w 229"/>
                <a:gd name="T73" fmla="*/ 55 h 206"/>
                <a:gd name="T74" fmla="*/ 29 w 229"/>
                <a:gd name="T75" fmla="*/ 52 h 206"/>
                <a:gd name="T76" fmla="*/ 46 w 229"/>
                <a:gd name="T77" fmla="*/ 62 h 206"/>
                <a:gd name="T78" fmla="*/ 49 w 229"/>
                <a:gd name="T79" fmla="*/ 79 h 206"/>
                <a:gd name="T80" fmla="*/ 44 w 229"/>
                <a:gd name="T81" fmla="*/ 94 h 206"/>
                <a:gd name="T82" fmla="*/ 60 w 229"/>
                <a:gd name="T83" fmla="*/ 99 h 206"/>
                <a:gd name="T84" fmla="*/ 46 w 229"/>
                <a:gd name="T85" fmla="*/ 103 h 206"/>
                <a:gd name="T86" fmla="*/ 64 w 229"/>
                <a:gd name="T87" fmla="*/ 113 h 206"/>
                <a:gd name="T88" fmla="*/ 60 w 229"/>
                <a:gd name="T89" fmla="*/ 126 h 206"/>
                <a:gd name="T90" fmla="*/ 50 w 229"/>
                <a:gd name="T91" fmla="*/ 121 h 206"/>
                <a:gd name="T92" fmla="*/ 41 w 229"/>
                <a:gd name="T93" fmla="*/ 137 h 206"/>
                <a:gd name="T94" fmla="*/ 46 w 229"/>
                <a:gd name="T95" fmla="*/ 153 h 206"/>
                <a:gd name="T96" fmla="*/ 55 w 229"/>
                <a:gd name="T97" fmla="*/ 161 h 206"/>
                <a:gd name="T98" fmla="*/ 53 w 229"/>
                <a:gd name="T99" fmla="*/ 172 h 206"/>
                <a:gd name="T100" fmla="*/ 63 w 229"/>
                <a:gd name="T101" fmla="*/ 185 h 206"/>
                <a:gd name="T102" fmla="*/ 78 w 229"/>
                <a:gd name="T103" fmla="*/ 197 h 206"/>
                <a:gd name="T104" fmla="*/ 93 w 229"/>
                <a:gd name="T105" fmla="*/ 205 h 206"/>
                <a:gd name="T106" fmla="*/ 109 w 229"/>
                <a:gd name="T107" fmla="*/ 191 h 206"/>
                <a:gd name="T108" fmla="*/ 117 w 229"/>
                <a:gd name="T109" fmla="*/ 174 h 206"/>
                <a:gd name="T110" fmla="*/ 118 w 229"/>
                <a:gd name="T111" fmla="*/ 162 h 206"/>
                <a:gd name="T112" fmla="*/ 128 w 229"/>
                <a:gd name="T113" fmla="*/ 153 h 206"/>
                <a:gd name="T114" fmla="*/ 140 w 229"/>
                <a:gd name="T115" fmla="*/ 143 h 206"/>
                <a:gd name="T116" fmla="*/ 148 w 229"/>
                <a:gd name="T117" fmla="*/ 146 h 206"/>
                <a:gd name="T118" fmla="*/ 165 w 229"/>
                <a:gd name="T119" fmla="*/ 137 h 206"/>
                <a:gd name="T120" fmla="*/ 173 w 229"/>
                <a:gd name="T121" fmla="*/ 123 h 206"/>
                <a:gd name="T122" fmla="*/ 192 w 229"/>
                <a:gd name="T123" fmla="*/ 123 h 206"/>
                <a:gd name="T124" fmla="*/ 217 w 229"/>
                <a:gd name="T12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 h="206">
                  <a:moveTo>
                    <a:pt x="227" y="107"/>
                  </a:moveTo>
                  <a:cubicBezTo>
                    <a:pt x="226" y="107"/>
                    <a:pt x="226" y="106"/>
                    <a:pt x="225" y="106"/>
                  </a:cubicBezTo>
                  <a:cubicBezTo>
                    <a:pt x="224" y="107"/>
                    <a:pt x="224" y="105"/>
                    <a:pt x="222" y="106"/>
                  </a:cubicBezTo>
                  <a:cubicBezTo>
                    <a:pt x="221" y="107"/>
                    <a:pt x="221" y="107"/>
                    <a:pt x="220" y="107"/>
                  </a:cubicBezTo>
                  <a:cubicBezTo>
                    <a:pt x="219" y="107"/>
                    <a:pt x="218" y="107"/>
                    <a:pt x="217" y="106"/>
                  </a:cubicBezTo>
                  <a:cubicBezTo>
                    <a:pt x="217" y="106"/>
                    <a:pt x="216" y="105"/>
                    <a:pt x="216" y="105"/>
                  </a:cubicBezTo>
                  <a:cubicBezTo>
                    <a:pt x="214" y="105"/>
                    <a:pt x="214" y="105"/>
                    <a:pt x="214" y="105"/>
                  </a:cubicBezTo>
                  <a:cubicBezTo>
                    <a:pt x="214" y="105"/>
                    <a:pt x="213" y="104"/>
                    <a:pt x="212" y="104"/>
                  </a:cubicBezTo>
                  <a:cubicBezTo>
                    <a:pt x="212" y="104"/>
                    <a:pt x="210" y="104"/>
                    <a:pt x="210" y="104"/>
                  </a:cubicBezTo>
                  <a:cubicBezTo>
                    <a:pt x="208" y="104"/>
                    <a:pt x="208" y="104"/>
                    <a:pt x="208" y="104"/>
                  </a:cubicBezTo>
                  <a:cubicBezTo>
                    <a:pt x="206" y="104"/>
                    <a:pt x="206" y="104"/>
                    <a:pt x="206" y="104"/>
                  </a:cubicBezTo>
                  <a:cubicBezTo>
                    <a:pt x="204" y="105"/>
                    <a:pt x="204" y="105"/>
                    <a:pt x="204" y="105"/>
                  </a:cubicBezTo>
                  <a:cubicBezTo>
                    <a:pt x="203" y="106"/>
                    <a:pt x="203" y="105"/>
                    <a:pt x="202" y="105"/>
                  </a:cubicBezTo>
                  <a:cubicBezTo>
                    <a:pt x="202" y="105"/>
                    <a:pt x="201" y="106"/>
                    <a:pt x="201" y="106"/>
                  </a:cubicBezTo>
                  <a:cubicBezTo>
                    <a:pt x="199" y="107"/>
                    <a:pt x="199" y="107"/>
                    <a:pt x="199" y="107"/>
                  </a:cubicBezTo>
                  <a:cubicBezTo>
                    <a:pt x="199" y="107"/>
                    <a:pt x="197" y="107"/>
                    <a:pt x="196" y="108"/>
                  </a:cubicBezTo>
                  <a:cubicBezTo>
                    <a:pt x="195" y="108"/>
                    <a:pt x="193" y="108"/>
                    <a:pt x="193" y="108"/>
                  </a:cubicBezTo>
                  <a:cubicBezTo>
                    <a:pt x="192" y="107"/>
                    <a:pt x="192" y="107"/>
                    <a:pt x="192" y="107"/>
                  </a:cubicBezTo>
                  <a:cubicBezTo>
                    <a:pt x="192" y="107"/>
                    <a:pt x="195" y="107"/>
                    <a:pt x="195" y="106"/>
                  </a:cubicBezTo>
                  <a:cubicBezTo>
                    <a:pt x="196" y="105"/>
                    <a:pt x="198" y="105"/>
                    <a:pt x="198" y="105"/>
                  </a:cubicBezTo>
                  <a:cubicBezTo>
                    <a:pt x="199" y="105"/>
                    <a:pt x="200" y="105"/>
                    <a:pt x="200" y="104"/>
                  </a:cubicBezTo>
                  <a:cubicBezTo>
                    <a:pt x="200" y="104"/>
                    <a:pt x="200" y="104"/>
                    <a:pt x="201" y="104"/>
                  </a:cubicBezTo>
                  <a:cubicBezTo>
                    <a:pt x="202" y="104"/>
                    <a:pt x="202" y="103"/>
                    <a:pt x="203" y="103"/>
                  </a:cubicBezTo>
                  <a:cubicBezTo>
                    <a:pt x="203" y="103"/>
                    <a:pt x="204" y="101"/>
                    <a:pt x="204" y="101"/>
                  </a:cubicBezTo>
                  <a:cubicBezTo>
                    <a:pt x="204" y="101"/>
                    <a:pt x="205" y="102"/>
                    <a:pt x="206" y="101"/>
                  </a:cubicBezTo>
                  <a:cubicBezTo>
                    <a:pt x="206" y="101"/>
                    <a:pt x="207" y="101"/>
                    <a:pt x="207" y="101"/>
                  </a:cubicBezTo>
                  <a:cubicBezTo>
                    <a:pt x="208" y="100"/>
                    <a:pt x="207" y="100"/>
                    <a:pt x="207" y="99"/>
                  </a:cubicBezTo>
                  <a:cubicBezTo>
                    <a:pt x="206" y="99"/>
                    <a:pt x="206" y="99"/>
                    <a:pt x="205" y="98"/>
                  </a:cubicBezTo>
                  <a:cubicBezTo>
                    <a:pt x="205" y="98"/>
                    <a:pt x="204" y="98"/>
                    <a:pt x="204" y="98"/>
                  </a:cubicBezTo>
                  <a:cubicBezTo>
                    <a:pt x="203" y="99"/>
                    <a:pt x="204" y="99"/>
                    <a:pt x="201" y="99"/>
                  </a:cubicBezTo>
                  <a:cubicBezTo>
                    <a:pt x="197" y="100"/>
                    <a:pt x="197" y="100"/>
                    <a:pt x="197" y="100"/>
                  </a:cubicBezTo>
                  <a:cubicBezTo>
                    <a:pt x="195" y="102"/>
                    <a:pt x="195" y="102"/>
                    <a:pt x="195" y="102"/>
                  </a:cubicBezTo>
                  <a:cubicBezTo>
                    <a:pt x="195" y="102"/>
                    <a:pt x="193" y="103"/>
                    <a:pt x="193" y="103"/>
                  </a:cubicBezTo>
                  <a:cubicBezTo>
                    <a:pt x="193" y="103"/>
                    <a:pt x="192" y="101"/>
                    <a:pt x="192" y="100"/>
                  </a:cubicBezTo>
                  <a:cubicBezTo>
                    <a:pt x="192" y="100"/>
                    <a:pt x="193" y="99"/>
                    <a:pt x="193" y="99"/>
                  </a:cubicBezTo>
                  <a:cubicBezTo>
                    <a:pt x="193" y="99"/>
                    <a:pt x="194" y="99"/>
                    <a:pt x="194" y="100"/>
                  </a:cubicBezTo>
                  <a:cubicBezTo>
                    <a:pt x="194" y="100"/>
                    <a:pt x="195" y="100"/>
                    <a:pt x="195" y="100"/>
                  </a:cubicBezTo>
                  <a:cubicBezTo>
                    <a:pt x="201" y="98"/>
                    <a:pt x="201" y="98"/>
                    <a:pt x="201" y="98"/>
                  </a:cubicBezTo>
                  <a:cubicBezTo>
                    <a:pt x="202" y="98"/>
                    <a:pt x="202" y="98"/>
                    <a:pt x="202" y="98"/>
                  </a:cubicBezTo>
                  <a:cubicBezTo>
                    <a:pt x="204" y="96"/>
                    <a:pt x="204" y="96"/>
                    <a:pt x="204" y="96"/>
                  </a:cubicBezTo>
                  <a:cubicBezTo>
                    <a:pt x="203" y="95"/>
                    <a:pt x="203" y="95"/>
                    <a:pt x="203" y="95"/>
                  </a:cubicBezTo>
                  <a:cubicBezTo>
                    <a:pt x="203" y="95"/>
                    <a:pt x="202" y="94"/>
                    <a:pt x="201" y="94"/>
                  </a:cubicBezTo>
                  <a:cubicBezTo>
                    <a:pt x="201" y="94"/>
                    <a:pt x="199" y="93"/>
                    <a:pt x="199" y="94"/>
                  </a:cubicBezTo>
                  <a:cubicBezTo>
                    <a:pt x="197" y="94"/>
                    <a:pt x="197" y="94"/>
                    <a:pt x="197" y="94"/>
                  </a:cubicBezTo>
                  <a:cubicBezTo>
                    <a:pt x="196" y="93"/>
                    <a:pt x="196" y="93"/>
                    <a:pt x="196" y="93"/>
                  </a:cubicBezTo>
                  <a:cubicBezTo>
                    <a:pt x="195" y="93"/>
                    <a:pt x="193" y="91"/>
                    <a:pt x="193" y="91"/>
                  </a:cubicBezTo>
                  <a:cubicBezTo>
                    <a:pt x="193" y="91"/>
                    <a:pt x="193" y="90"/>
                    <a:pt x="192" y="90"/>
                  </a:cubicBezTo>
                  <a:cubicBezTo>
                    <a:pt x="192" y="90"/>
                    <a:pt x="191" y="89"/>
                    <a:pt x="190" y="89"/>
                  </a:cubicBezTo>
                  <a:cubicBezTo>
                    <a:pt x="190" y="89"/>
                    <a:pt x="189" y="88"/>
                    <a:pt x="189" y="88"/>
                  </a:cubicBezTo>
                  <a:cubicBezTo>
                    <a:pt x="189" y="88"/>
                    <a:pt x="194" y="90"/>
                    <a:pt x="195" y="91"/>
                  </a:cubicBezTo>
                  <a:cubicBezTo>
                    <a:pt x="196" y="93"/>
                    <a:pt x="196" y="93"/>
                    <a:pt x="197" y="93"/>
                  </a:cubicBezTo>
                  <a:cubicBezTo>
                    <a:pt x="198" y="93"/>
                    <a:pt x="199" y="93"/>
                    <a:pt x="199" y="93"/>
                  </a:cubicBezTo>
                  <a:cubicBezTo>
                    <a:pt x="202" y="93"/>
                    <a:pt x="202" y="93"/>
                    <a:pt x="202" y="93"/>
                  </a:cubicBezTo>
                  <a:cubicBezTo>
                    <a:pt x="202" y="93"/>
                    <a:pt x="204" y="93"/>
                    <a:pt x="204" y="94"/>
                  </a:cubicBezTo>
                  <a:cubicBezTo>
                    <a:pt x="204" y="94"/>
                    <a:pt x="204" y="95"/>
                    <a:pt x="205" y="95"/>
                  </a:cubicBezTo>
                  <a:cubicBezTo>
                    <a:pt x="206" y="96"/>
                    <a:pt x="207" y="96"/>
                    <a:pt x="207" y="95"/>
                  </a:cubicBezTo>
                  <a:cubicBezTo>
                    <a:pt x="208" y="95"/>
                    <a:pt x="209" y="95"/>
                    <a:pt x="209" y="95"/>
                  </a:cubicBezTo>
                  <a:cubicBezTo>
                    <a:pt x="209" y="96"/>
                    <a:pt x="210" y="96"/>
                    <a:pt x="210" y="97"/>
                  </a:cubicBezTo>
                  <a:cubicBezTo>
                    <a:pt x="211" y="98"/>
                    <a:pt x="214" y="99"/>
                    <a:pt x="214" y="100"/>
                  </a:cubicBezTo>
                  <a:cubicBezTo>
                    <a:pt x="214" y="101"/>
                    <a:pt x="215" y="102"/>
                    <a:pt x="215" y="102"/>
                  </a:cubicBezTo>
                  <a:cubicBezTo>
                    <a:pt x="215" y="102"/>
                    <a:pt x="218" y="103"/>
                    <a:pt x="218" y="103"/>
                  </a:cubicBezTo>
                  <a:cubicBezTo>
                    <a:pt x="219" y="103"/>
                    <a:pt x="220" y="103"/>
                    <a:pt x="220" y="103"/>
                  </a:cubicBezTo>
                  <a:cubicBezTo>
                    <a:pt x="221" y="103"/>
                    <a:pt x="222" y="104"/>
                    <a:pt x="222" y="104"/>
                  </a:cubicBezTo>
                  <a:cubicBezTo>
                    <a:pt x="222" y="104"/>
                    <a:pt x="222" y="102"/>
                    <a:pt x="223" y="102"/>
                  </a:cubicBezTo>
                  <a:cubicBezTo>
                    <a:pt x="223" y="102"/>
                    <a:pt x="224" y="102"/>
                    <a:pt x="224" y="103"/>
                  </a:cubicBezTo>
                  <a:cubicBezTo>
                    <a:pt x="225" y="103"/>
                    <a:pt x="225" y="102"/>
                    <a:pt x="226" y="103"/>
                  </a:cubicBezTo>
                  <a:cubicBezTo>
                    <a:pt x="226" y="104"/>
                    <a:pt x="227" y="103"/>
                    <a:pt x="227" y="104"/>
                  </a:cubicBezTo>
                  <a:cubicBezTo>
                    <a:pt x="228" y="104"/>
                    <a:pt x="229" y="104"/>
                    <a:pt x="229" y="104"/>
                  </a:cubicBezTo>
                  <a:cubicBezTo>
                    <a:pt x="229" y="103"/>
                    <a:pt x="229" y="102"/>
                    <a:pt x="229" y="102"/>
                  </a:cubicBezTo>
                  <a:cubicBezTo>
                    <a:pt x="229" y="102"/>
                    <a:pt x="228" y="101"/>
                    <a:pt x="228" y="100"/>
                  </a:cubicBezTo>
                  <a:cubicBezTo>
                    <a:pt x="228" y="100"/>
                    <a:pt x="227" y="99"/>
                    <a:pt x="227" y="98"/>
                  </a:cubicBezTo>
                  <a:cubicBezTo>
                    <a:pt x="227" y="98"/>
                    <a:pt x="226" y="97"/>
                    <a:pt x="226" y="97"/>
                  </a:cubicBezTo>
                  <a:cubicBezTo>
                    <a:pt x="226" y="97"/>
                    <a:pt x="225" y="97"/>
                    <a:pt x="225" y="96"/>
                  </a:cubicBezTo>
                  <a:cubicBezTo>
                    <a:pt x="225" y="95"/>
                    <a:pt x="225" y="95"/>
                    <a:pt x="224" y="94"/>
                  </a:cubicBezTo>
                  <a:cubicBezTo>
                    <a:pt x="224" y="93"/>
                    <a:pt x="224" y="93"/>
                    <a:pt x="224" y="93"/>
                  </a:cubicBezTo>
                  <a:cubicBezTo>
                    <a:pt x="223" y="92"/>
                    <a:pt x="223" y="93"/>
                    <a:pt x="222" y="93"/>
                  </a:cubicBezTo>
                  <a:cubicBezTo>
                    <a:pt x="222" y="94"/>
                    <a:pt x="221" y="94"/>
                    <a:pt x="221" y="93"/>
                  </a:cubicBezTo>
                  <a:cubicBezTo>
                    <a:pt x="222" y="92"/>
                    <a:pt x="222" y="91"/>
                    <a:pt x="221" y="90"/>
                  </a:cubicBezTo>
                  <a:cubicBezTo>
                    <a:pt x="221" y="90"/>
                    <a:pt x="220" y="90"/>
                    <a:pt x="220" y="90"/>
                  </a:cubicBezTo>
                  <a:cubicBezTo>
                    <a:pt x="219" y="90"/>
                    <a:pt x="218" y="91"/>
                    <a:pt x="218" y="91"/>
                  </a:cubicBezTo>
                  <a:cubicBezTo>
                    <a:pt x="218" y="91"/>
                    <a:pt x="218" y="91"/>
                    <a:pt x="218" y="90"/>
                  </a:cubicBezTo>
                  <a:cubicBezTo>
                    <a:pt x="218" y="89"/>
                    <a:pt x="219" y="88"/>
                    <a:pt x="218" y="88"/>
                  </a:cubicBezTo>
                  <a:cubicBezTo>
                    <a:pt x="218" y="88"/>
                    <a:pt x="217" y="88"/>
                    <a:pt x="216" y="88"/>
                  </a:cubicBezTo>
                  <a:cubicBezTo>
                    <a:pt x="215" y="88"/>
                    <a:pt x="214" y="88"/>
                    <a:pt x="214" y="88"/>
                  </a:cubicBezTo>
                  <a:cubicBezTo>
                    <a:pt x="214" y="88"/>
                    <a:pt x="212" y="87"/>
                    <a:pt x="211" y="87"/>
                  </a:cubicBezTo>
                  <a:cubicBezTo>
                    <a:pt x="211" y="86"/>
                    <a:pt x="210" y="86"/>
                    <a:pt x="210" y="86"/>
                  </a:cubicBezTo>
                  <a:cubicBezTo>
                    <a:pt x="209" y="86"/>
                    <a:pt x="208" y="86"/>
                    <a:pt x="208" y="86"/>
                  </a:cubicBezTo>
                  <a:cubicBezTo>
                    <a:pt x="208" y="86"/>
                    <a:pt x="206" y="85"/>
                    <a:pt x="206" y="85"/>
                  </a:cubicBezTo>
                  <a:cubicBezTo>
                    <a:pt x="206" y="84"/>
                    <a:pt x="206" y="84"/>
                    <a:pt x="206" y="84"/>
                  </a:cubicBezTo>
                  <a:cubicBezTo>
                    <a:pt x="205" y="83"/>
                    <a:pt x="205" y="83"/>
                    <a:pt x="205" y="83"/>
                  </a:cubicBezTo>
                  <a:cubicBezTo>
                    <a:pt x="204" y="82"/>
                    <a:pt x="204" y="82"/>
                    <a:pt x="204" y="82"/>
                  </a:cubicBezTo>
                  <a:cubicBezTo>
                    <a:pt x="204" y="82"/>
                    <a:pt x="204" y="80"/>
                    <a:pt x="203" y="80"/>
                  </a:cubicBezTo>
                  <a:cubicBezTo>
                    <a:pt x="203" y="79"/>
                    <a:pt x="203" y="78"/>
                    <a:pt x="202" y="78"/>
                  </a:cubicBezTo>
                  <a:cubicBezTo>
                    <a:pt x="201" y="78"/>
                    <a:pt x="200" y="78"/>
                    <a:pt x="200" y="78"/>
                  </a:cubicBezTo>
                  <a:cubicBezTo>
                    <a:pt x="199" y="76"/>
                    <a:pt x="199" y="76"/>
                    <a:pt x="199" y="76"/>
                  </a:cubicBezTo>
                  <a:cubicBezTo>
                    <a:pt x="199" y="76"/>
                    <a:pt x="202" y="77"/>
                    <a:pt x="203" y="76"/>
                  </a:cubicBezTo>
                  <a:cubicBezTo>
                    <a:pt x="203" y="75"/>
                    <a:pt x="203" y="74"/>
                    <a:pt x="204" y="74"/>
                  </a:cubicBezTo>
                  <a:cubicBezTo>
                    <a:pt x="205" y="74"/>
                    <a:pt x="206" y="73"/>
                    <a:pt x="206" y="74"/>
                  </a:cubicBezTo>
                  <a:cubicBezTo>
                    <a:pt x="206" y="74"/>
                    <a:pt x="205" y="75"/>
                    <a:pt x="206" y="76"/>
                  </a:cubicBezTo>
                  <a:cubicBezTo>
                    <a:pt x="207" y="76"/>
                    <a:pt x="208" y="75"/>
                    <a:pt x="208" y="76"/>
                  </a:cubicBezTo>
                  <a:cubicBezTo>
                    <a:pt x="209" y="77"/>
                    <a:pt x="209" y="77"/>
                    <a:pt x="209" y="77"/>
                  </a:cubicBezTo>
                  <a:cubicBezTo>
                    <a:pt x="210" y="77"/>
                    <a:pt x="210" y="77"/>
                    <a:pt x="211" y="77"/>
                  </a:cubicBezTo>
                  <a:cubicBezTo>
                    <a:pt x="212" y="77"/>
                    <a:pt x="213" y="77"/>
                    <a:pt x="213" y="77"/>
                  </a:cubicBezTo>
                  <a:cubicBezTo>
                    <a:pt x="214" y="77"/>
                    <a:pt x="215" y="78"/>
                    <a:pt x="216" y="78"/>
                  </a:cubicBezTo>
                  <a:cubicBezTo>
                    <a:pt x="217" y="78"/>
                    <a:pt x="219" y="77"/>
                    <a:pt x="219" y="76"/>
                  </a:cubicBezTo>
                  <a:cubicBezTo>
                    <a:pt x="220" y="76"/>
                    <a:pt x="221" y="76"/>
                    <a:pt x="222" y="76"/>
                  </a:cubicBezTo>
                  <a:cubicBezTo>
                    <a:pt x="222" y="76"/>
                    <a:pt x="223" y="76"/>
                    <a:pt x="223" y="76"/>
                  </a:cubicBezTo>
                  <a:cubicBezTo>
                    <a:pt x="223" y="76"/>
                    <a:pt x="223" y="75"/>
                    <a:pt x="223" y="75"/>
                  </a:cubicBezTo>
                  <a:cubicBezTo>
                    <a:pt x="224" y="74"/>
                    <a:pt x="222" y="73"/>
                    <a:pt x="223" y="72"/>
                  </a:cubicBezTo>
                  <a:cubicBezTo>
                    <a:pt x="223" y="72"/>
                    <a:pt x="221" y="72"/>
                    <a:pt x="221" y="72"/>
                  </a:cubicBezTo>
                  <a:cubicBezTo>
                    <a:pt x="220" y="72"/>
                    <a:pt x="219" y="71"/>
                    <a:pt x="219" y="71"/>
                  </a:cubicBezTo>
                  <a:cubicBezTo>
                    <a:pt x="218" y="71"/>
                    <a:pt x="217" y="72"/>
                    <a:pt x="216" y="72"/>
                  </a:cubicBezTo>
                  <a:cubicBezTo>
                    <a:pt x="216" y="71"/>
                    <a:pt x="215" y="70"/>
                    <a:pt x="215" y="70"/>
                  </a:cubicBezTo>
                  <a:cubicBezTo>
                    <a:pt x="214" y="70"/>
                    <a:pt x="213" y="70"/>
                    <a:pt x="213" y="69"/>
                  </a:cubicBezTo>
                  <a:cubicBezTo>
                    <a:pt x="214" y="69"/>
                    <a:pt x="214" y="69"/>
                    <a:pt x="214" y="69"/>
                  </a:cubicBezTo>
                  <a:cubicBezTo>
                    <a:pt x="214" y="69"/>
                    <a:pt x="214" y="68"/>
                    <a:pt x="215" y="69"/>
                  </a:cubicBezTo>
                  <a:cubicBezTo>
                    <a:pt x="216" y="70"/>
                    <a:pt x="217" y="70"/>
                    <a:pt x="217" y="70"/>
                  </a:cubicBezTo>
                  <a:cubicBezTo>
                    <a:pt x="218" y="70"/>
                    <a:pt x="219" y="70"/>
                    <a:pt x="220" y="70"/>
                  </a:cubicBezTo>
                  <a:cubicBezTo>
                    <a:pt x="220" y="70"/>
                    <a:pt x="221" y="70"/>
                    <a:pt x="221" y="70"/>
                  </a:cubicBezTo>
                  <a:cubicBezTo>
                    <a:pt x="222" y="70"/>
                    <a:pt x="221" y="69"/>
                    <a:pt x="222" y="69"/>
                  </a:cubicBezTo>
                  <a:cubicBezTo>
                    <a:pt x="223" y="69"/>
                    <a:pt x="223" y="69"/>
                    <a:pt x="224" y="69"/>
                  </a:cubicBezTo>
                  <a:cubicBezTo>
                    <a:pt x="225" y="68"/>
                    <a:pt x="226" y="68"/>
                    <a:pt x="226" y="67"/>
                  </a:cubicBezTo>
                  <a:cubicBezTo>
                    <a:pt x="225" y="67"/>
                    <a:pt x="225" y="66"/>
                    <a:pt x="224" y="66"/>
                  </a:cubicBezTo>
                  <a:cubicBezTo>
                    <a:pt x="224" y="66"/>
                    <a:pt x="224" y="66"/>
                    <a:pt x="224" y="66"/>
                  </a:cubicBezTo>
                  <a:cubicBezTo>
                    <a:pt x="224" y="66"/>
                    <a:pt x="222" y="66"/>
                    <a:pt x="221" y="66"/>
                  </a:cubicBezTo>
                  <a:cubicBezTo>
                    <a:pt x="221" y="66"/>
                    <a:pt x="220" y="65"/>
                    <a:pt x="220" y="64"/>
                  </a:cubicBezTo>
                  <a:cubicBezTo>
                    <a:pt x="220" y="64"/>
                    <a:pt x="221" y="64"/>
                    <a:pt x="220" y="63"/>
                  </a:cubicBezTo>
                  <a:cubicBezTo>
                    <a:pt x="219" y="63"/>
                    <a:pt x="218" y="63"/>
                    <a:pt x="218" y="62"/>
                  </a:cubicBezTo>
                  <a:cubicBezTo>
                    <a:pt x="218" y="62"/>
                    <a:pt x="218" y="61"/>
                    <a:pt x="217" y="61"/>
                  </a:cubicBezTo>
                  <a:cubicBezTo>
                    <a:pt x="216" y="62"/>
                    <a:pt x="215" y="62"/>
                    <a:pt x="215" y="61"/>
                  </a:cubicBezTo>
                  <a:cubicBezTo>
                    <a:pt x="215" y="60"/>
                    <a:pt x="216" y="60"/>
                    <a:pt x="216" y="60"/>
                  </a:cubicBezTo>
                  <a:cubicBezTo>
                    <a:pt x="217" y="59"/>
                    <a:pt x="217" y="59"/>
                    <a:pt x="217" y="59"/>
                  </a:cubicBezTo>
                  <a:cubicBezTo>
                    <a:pt x="217" y="59"/>
                    <a:pt x="218" y="60"/>
                    <a:pt x="219" y="61"/>
                  </a:cubicBezTo>
                  <a:cubicBezTo>
                    <a:pt x="219" y="61"/>
                    <a:pt x="219" y="61"/>
                    <a:pt x="220" y="61"/>
                  </a:cubicBezTo>
                  <a:cubicBezTo>
                    <a:pt x="220" y="61"/>
                    <a:pt x="221" y="61"/>
                    <a:pt x="221" y="60"/>
                  </a:cubicBezTo>
                  <a:cubicBezTo>
                    <a:pt x="221" y="59"/>
                    <a:pt x="221" y="60"/>
                    <a:pt x="220" y="59"/>
                  </a:cubicBezTo>
                  <a:cubicBezTo>
                    <a:pt x="220" y="58"/>
                    <a:pt x="220" y="58"/>
                    <a:pt x="220" y="57"/>
                  </a:cubicBezTo>
                  <a:cubicBezTo>
                    <a:pt x="219" y="57"/>
                    <a:pt x="219" y="57"/>
                    <a:pt x="218" y="56"/>
                  </a:cubicBezTo>
                  <a:cubicBezTo>
                    <a:pt x="217" y="56"/>
                    <a:pt x="216" y="56"/>
                    <a:pt x="216" y="55"/>
                  </a:cubicBezTo>
                  <a:cubicBezTo>
                    <a:pt x="216" y="54"/>
                    <a:pt x="216" y="53"/>
                    <a:pt x="216" y="53"/>
                  </a:cubicBezTo>
                  <a:cubicBezTo>
                    <a:pt x="215" y="52"/>
                    <a:pt x="215" y="51"/>
                    <a:pt x="214" y="51"/>
                  </a:cubicBezTo>
                  <a:cubicBezTo>
                    <a:pt x="214" y="51"/>
                    <a:pt x="214" y="51"/>
                    <a:pt x="213" y="51"/>
                  </a:cubicBezTo>
                  <a:cubicBezTo>
                    <a:pt x="212" y="51"/>
                    <a:pt x="211" y="52"/>
                    <a:pt x="210" y="52"/>
                  </a:cubicBezTo>
                  <a:cubicBezTo>
                    <a:pt x="209" y="52"/>
                    <a:pt x="207" y="52"/>
                    <a:pt x="207" y="51"/>
                  </a:cubicBezTo>
                  <a:cubicBezTo>
                    <a:pt x="207" y="50"/>
                    <a:pt x="207" y="50"/>
                    <a:pt x="206" y="50"/>
                  </a:cubicBezTo>
                  <a:cubicBezTo>
                    <a:pt x="205" y="50"/>
                    <a:pt x="205" y="51"/>
                    <a:pt x="204" y="51"/>
                  </a:cubicBezTo>
                  <a:cubicBezTo>
                    <a:pt x="204" y="51"/>
                    <a:pt x="203" y="49"/>
                    <a:pt x="203" y="49"/>
                  </a:cubicBezTo>
                  <a:cubicBezTo>
                    <a:pt x="202" y="48"/>
                    <a:pt x="201" y="48"/>
                    <a:pt x="201" y="48"/>
                  </a:cubicBezTo>
                  <a:cubicBezTo>
                    <a:pt x="201" y="47"/>
                    <a:pt x="201" y="46"/>
                    <a:pt x="202" y="46"/>
                  </a:cubicBezTo>
                  <a:cubicBezTo>
                    <a:pt x="202" y="47"/>
                    <a:pt x="203" y="48"/>
                    <a:pt x="204" y="48"/>
                  </a:cubicBezTo>
                  <a:cubicBezTo>
                    <a:pt x="205" y="48"/>
                    <a:pt x="206" y="49"/>
                    <a:pt x="206" y="48"/>
                  </a:cubicBezTo>
                  <a:cubicBezTo>
                    <a:pt x="206" y="48"/>
                    <a:pt x="206" y="47"/>
                    <a:pt x="207" y="47"/>
                  </a:cubicBezTo>
                  <a:cubicBezTo>
                    <a:pt x="207" y="46"/>
                    <a:pt x="208" y="46"/>
                    <a:pt x="208" y="46"/>
                  </a:cubicBezTo>
                  <a:cubicBezTo>
                    <a:pt x="209" y="46"/>
                    <a:pt x="209" y="46"/>
                    <a:pt x="210" y="47"/>
                  </a:cubicBezTo>
                  <a:cubicBezTo>
                    <a:pt x="211" y="47"/>
                    <a:pt x="212" y="47"/>
                    <a:pt x="213" y="47"/>
                  </a:cubicBezTo>
                  <a:cubicBezTo>
                    <a:pt x="214" y="47"/>
                    <a:pt x="215" y="47"/>
                    <a:pt x="215" y="47"/>
                  </a:cubicBezTo>
                  <a:cubicBezTo>
                    <a:pt x="216" y="47"/>
                    <a:pt x="217" y="47"/>
                    <a:pt x="217" y="47"/>
                  </a:cubicBezTo>
                  <a:cubicBezTo>
                    <a:pt x="217" y="46"/>
                    <a:pt x="217" y="46"/>
                    <a:pt x="217" y="46"/>
                  </a:cubicBezTo>
                  <a:cubicBezTo>
                    <a:pt x="216" y="45"/>
                    <a:pt x="215" y="46"/>
                    <a:pt x="215" y="45"/>
                  </a:cubicBezTo>
                  <a:cubicBezTo>
                    <a:pt x="215" y="44"/>
                    <a:pt x="215" y="43"/>
                    <a:pt x="214" y="43"/>
                  </a:cubicBezTo>
                  <a:cubicBezTo>
                    <a:pt x="214" y="43"/>
                    <a:pt x="213" y="42"/>
                    <a:pt x="213" y="42"/>
                  </a:cubicBezTo>
                  <a:cubicBezTo>
                    <a:pt x="213" y="42"/>
                    <a:pt x="212" y="43"/>
                    <a:pt x="211" y="43"/>
                  </a:cubicBezTo>
                  <a:cubicBezTo>
                    <a:pt x="211" y="43"/>
                    <a:pt x="210" y="44"/>
                    <a:pt x="210" y="43"/>
                  </a:cubicBezTo>
                  <a:cubicBezTo>
                    <a:pt x="209" y="42"/>
                    <a:pt x="209" y="42"/>
                    <a:pt x="208" y="42"/>
                  </a:cubicBezTo>
                  <a:cubicBezTo>
                    <a:pt x="207" y="42"/>
                    <a:pt x="206" y="43"/>
                    <a:pt x="205" y="42"/>
                  </a:cubicBezTo>
                  <a:cubicBezTo>
                    <a:pt x="205" y="42"/>
                    <a:pt x="204" y="41"/>
                    <a:pt x="204" y="41"/>
                  </a:cubicBezTo>
                  <a:cubicBezTo>
                    <a:pt x="204" y="41"/>
                    <a:pt x="206" y="41"/>
                    <a:pt x="206" y="41"/>
                  </a:cubicBezTo>
                  <a:cubicBezTo>
                    <a:pt x="207" y="41"/>
                    <a:pt x="208" y="41"/>
                    <a:pt x="208" y="40"/>
                  </a:cubicBezTo>
                  <a:cubicBezTo>
                    <a:pt x="208" y="39"/>
                    <a:pt x="206" y="39"/>
                    <a:pt x="206" y="39"/>
                  </a:cubicBezTo>
                  <a:cubicBezTo>
                    <a:pt x="206" y="39"/>
                    <a:pt x="206" y="38"/>
                    <a:pt x="206" y="38"/>
                  </a:cubicBezTo>
                  <a:cubicBezTo>
                    <a:pt x="206" y="38"/>
                    <a:pt x="204" y="38"/>
                    <a:pt x="204" y="38"/>
                  </a:cubicBezTo>
                  <a:cubicBezTo>
                    <a:pt x="203" y="38"/>
                    <a:pt x="203" y="38"/>
                    <a:pt x="203" y="38"/>
                  </a:cubicBezTo>
                  <a:cubicBezTo>
                    <a:pt x="203" y="38"/>
                    <a:pt x="202" y="37"/>
                    <a:pt x="201" y="37"/>
                  </a:cubicBezTo>
                  <a:cubicBezTo>
                    <a:pt x="200" y="38"/>
                    <a:pt x="200" y="39"/>
                    <a:pt x="200" y="39"/>
                  </a:cubicBezTo>
                  <a:cubicBezTo>
                    <a:pt x="200" y="40"/>
                    <a:pt x="199" y="41"/>
                    <a:pt x="199" y="41"/>
                  </a:cubicBezTo>
                  <a:cubicBezTo>
                    <a:pt x="198" y="40"/>
                    <a:pt x="197" y="40"/>
                    <a:pt x="198" y="38"/>
                  </a:cubicBezTo>
                  <a:cubicBezTo>
                    <a:pt x="199" y="36"/>
                    <a:pt x="199" y="35"/>
                    <a:pt x="198" y="34"/>
                  </a:cubicBezTo>
                  <a:cubicBezTo>
                    <a:pt x="197" y="34"/>
                    <a:pt x="197" y="34"/>
                    <a:pt x="197" y="33"/>
                  </a:cubicBezTo>
                  <a:cubicBezTo>
                    <a:pt x="196" y="33"/>
                    <a:pt x="196" y="32"/>
                    <a:pt x="196" y="32"/>
                  </a:cubicBezTo>
                  <a:cubicBezTo>
                    <a:pt x="196" y="31"/>
                    <a:pt x="197" y="31"/>
                    <a:pt x="197" y="31"/>
                  </a:cubicBezTo>
                  <a:cubicBezTo>
                    <a:pt x="198" y="32"/>
                    <a:pt x="198" y="33"/>
                    <a:pt x="199" y="32"/>
                  </a:cubicBezTo>
                  <a:cubicBezTo>
                    <a:pt x="199" y="31"/>
                    <a:pt x="200" y="31"/>
                    <a:pt x="200" y="30"/>
                  </a:cubicBezTo>
                  <a:cubicBezTo>
                    <a:pt x="200" y="29"/>
                    <a:pt x="200" y="28"/>
                    <a:pt x="200" y="28"/>
                  </a:cubicBezTo>
                  <a:cubicBezTo>
                    <a:pt x="199" y="28"/>
                    <a:pt x="198" y="28"/>
                    <a:pt x="198" y="27"/>
                  </a:cubicBezTo>
                  <a:cubicBezTo>
                    <a:pt x="198" y="27"/>
                    <a:pt x="197" y="26"/>
                    <a:pt x="197" y="25"/>
                  </a:cubicBezTo>
                  <a:cubicBezTo>
                    <a:pt x="199" y="25"/>
                    <a:pt x="199" y="25"/>
                    <a:pt x="199" y="25"/>
                  </a:cubicBezTo>
                  <a:cubicBezTo>
                    <a:pt x="199" y="25"/>
                    <a:pt x="199" y="26"/>
                    <a:pt x="200" y="25"/>
                  </a:cubicBezTo>
                  <a:cubicBezTo>
                    <a:pt x="200" y="25"/>
                    <a:pt x="201" y="24"/>
                    <a:pt x="201" y="23"/>
                  </a:cubicBezTo>
                  <a:cubicBezTo>
                    <a:pt x="201" y="23"/>
                    <a:pt x="201" y="23"/>
                    <a:pt x="200" y="23"/>
                  </a:cubicBezTo>
                  <a:cubicBezTo>
                    <a:pt x="199" y="22"/>
                    <a:pt x="199" y="22"/>
                    <a:pt x="197" y="22"/>
                  </a:cubicBezTo>
                  <a:cubicBezTo>
                    <a:pt x="196" y="22"/>
                    <a:pt x="195" y="22"/>
                    <a:pt x="195" y="23"/>
                  </a:cubicBezTo>
                  <a:cubicBezTo>
                    <a:pt x="195" y="23"/>
                    <a:pt x="194" y="24"/>
                    <a:pt x="194" y="24"/>
                  </a:cubicBezTo>
                  <a:cubicBezTo>
                    <a:pt x="193" y="24"/>
                    <a:pt x="193" y="25"/>
                    <a:pt x="192" y="24"/>
                  </a:cubicBezTo>
                  <a:cubicBezTo>
                    <a:pt x="192" y="23"/>
                    <a:pt x="191" y="23"/>
                    <a:pt x="191" y="23"/>
                  </a:cubicBezTo>
                  <a:cubicBezTo>
                    <a:pt x="191" y="22"/>
                    <a:pt x="192" y="21"/>
                    <a:pt x="192" y="21"/>
                  </a:cubicBezTo>
                  <a:cubicBezTo>
                    <a:pt x="194" y="21"/>
                    <a:pt x="194" y="21"/>
                    <a:pt x="194" y="21"/>
                  </a:cubicBezTo>
                  <a:cubicBezTo>
                    <a:pt x="196" y="21"/>
                    <a:pt x="196" y="21"/>
                    <a:pt x="196" y="21"/>
                  </a:cubicBezTo>
                  <a:cubicBezTo>
                    <a:pt x="196" y="21"/>
                    <a:pt x="197" y="21"/>
                    <a:pt x="197" y="21"/>
                  </a:cubicBezTo>
                  <a:cubicBezTo>
                    <a:pt x="198" y="21"/>
                    <a:pt x="199" y="22"/>
                    <a:pt x="199" y="21"/>
                  </a:cubicBezTo>
                  <a:cubicBezTo>
                    <a:pt x="199" y="21"/>
                    <a:pt x="200" y="21"/>
                    <a:pt x="201" y="21"/>
                  </a:cubicBezTo>
                  <a:cubicBezTo>
                    <a:pt x="201" y="20"/>
                    <a:pt x="202" y="20"/>
                    <a:pt x="202" y="19"/>
                  </a:cubicBezTo>
                  <a:cubicBezTo>
                    <a:pt x="202" y="19"/>
                    <a:pt x="202" y="18"/>
                    <a:pt x="200" y="19"/>
                  </a:cubicBezTo>
                  <a:cubicBezTo>
                    <a:pt x="199" y="19"/>
                    <a:pt x="199" y="19"/>
                    <a:pt x="198" y="19"/>
                  </a:cubicBezTo>
                  <a:cubicBezTo>
                    <a:pt x="197" y="19"/>
                    <a:pt x="196" y="19"/>
                    <a:pt x="196" y="19"/>
                  </a:cubicBezTo>
                  <a:cubicBezTo>
                    <a:pt x="196" y="18"/>
                    <a:pt x="195" y="18"/>
                    <a:pt x="196" y="17"/>
                  </a:cubicBezTo>
                  <a:cubicBezTo>
                    <a:pt x="197" y="17"/>
                    <a:pt x="198" y="17"/>
                    <a:pt x="198" y="17"/>
                  </a:cubicBezTo>
                  <a:cubicBezTo>
                    <a:pt x="199" y="17"/>
                    <a:pt x="199" y="18"/>
                    <a:pt x="200" y="18"/>
                  </a:cubicBezTo>
                  <a:cubicBezTo>
                    <a:pt x="200" y="18"/>
                    <a:pt x="200" y="18"/>
                    <a:pt x="201" y="17"/>
                  </a:cubicBezTo>
                  <a:cubicBezTo>
                    <a:pt x="202" y="17"/>
                    <a:pt x="202" y="17"/>
                    <a:pt x="202" y="16"/>
                  </a:cubicBezTo>
                  <a:cubicBezTo>
                    <a:pt x="204" y="16"/>
                    <a:pt x="204" y="16"/>
                    <a:pt x="204" y="15"/>
                  </a:cubicBezTo>
                  <a:cubicBezTo>
                    <a:pt x="204" y="14"/>
                    <a:pt x="204" y="14"/>
                    <a:pt x="204" y="13"/>
                  </a:cubicBezTo>
                  <a:cubicBezTo>
                    <a:pt x="204" y="12"/>
                    <a:pt x="203" y="12"/>
                    <a:pt x="203" y="12"/>
                  </a:cubicBezTo>
                  <a:cubicBezTo>
                    <a:pt x="202" y="11"/>
                    <a:pt x="202" y="11"/>
                    <a:pt x="201" y="11"/>
                  </a:cubicBezTo>
                  <a:cubicBezTo>
                    <a:pt x="200" y="10"/>
                    <a:pt x="198" y="10"/>
                    <a:pt x="198" y="10"/>
                  </a:cubicBezTo>
                  <a:cubicBezTo>
                    <a:pt x="197" y="10"/>
                    <a:pt x="196" y="10"/>
                    <a:pt x="195" y="10"/>
                  </a:cubicBezTo>
                  <a:cubicBezTo>
                    <a:pt x="194" y="10"/>
                    <a:pt x="192" y="10"/>
                    <a:pt x="191" y="10"/>
                  </a:cubicBezTo>
                  <a:cubicBezTo>
                    <a:pt x="191" y="10"/>
                    <a:pt x="189" y="10"/>
                    <a:pt x="189" y="10"/>
                  </a:cubicBezTo>
                  <a:cubicBezTo>
                    <a:pt x="189" y="10"/>
                    <a:pt x="189" y="11"/>
                    <a:pt x="189" y="11"/>
                  </a:cubicBezTo>
                  <a:cubicBezTo>
                    <a:pt x="188" y="12"/>
                    <a:pt x="189" y="13"/>
                    <a:pt x="188" y="13"/>
                  </a:cubicBezTo>
                  <a:cubicBezTo>
                    <a:pt x="187" y="13"/>
                    <a:pt x="186" y="13"/>
                    <a:pt x="185" y="12"/>
                  </a:cubicBezTo>
                  <a:cubicBezTo>
                    <a:pt x="184" y="12"/>
                    <a:pt x="184" y="12"/>
                    <a:pt x="184" y="12"/>
                  </a:cubicBezTo>
                  <a:cubicBezTo>
                    <a:pt x="183" y="12"/>
                    <a:pt x="183" y="11"/>
                    <a:pt x="183" y="11"/>
                  </a:cubicBezTo>
                  <a:cubicBezTo>
                    <a:pt x="182" y="11"/>
                    <a:pt x="181" y="12"/>
                    <a:pt x="181" y="12"/>
                  </a:cubicBezTo>
                  <a:cubicBezTo>
                    <a:pt x="181" y="13"/>
                    <a:pt x="181" y="14"/>
                    <a:pt x="181" y="14"/>
                  </a:cubicBezTo>
                  <a:cubicBezTo>
                    <a:pt x="181" y="14"/>
                    <a:pt x="180" y="14"/>
                    <a:pt x="180" y="14"/>
                  </a:cubicBezTo>
                  <a:cubicBezTo>
                    <a:pt x="180" y="15"/>
                    <a:pt x="179" y="16"/>
                    <a:pt x="179" y="16"/>
                  </a:cubicBezTo>
                  <a:cubicBezTo>
                    <a:pt x="177" y="19"/>
                    <a:pt x="177" y="19"/>
                    <a:pt x="177" y="19"/>
                  </a:cubicBezTo>
                  <a:cubicBezTo>
                    <a:pt x="176" y="19"/>
                    <a:pt x="176" y="19"/>
                    <a:pt x="176" y="19"/>
                  </a:cubicBezTo>
                  <a:cubicBezTo>
                    <a:pt x="176" y="19"/>
                    <a:pt x="178" y="16"/>
                    <a:pt x="178" y="15"/>
                  </a:cubicBezTo>
                  <a:cubicBezTo>
                    <a:pt x="178" y="13"/>
                    <a:pt x="179" y="13"/>
                    <a:pt x="179" y="12"/>
                  </a:cubicBezTo>
                  <a:cubicBezTo>
                    <a:pt x="179" y="12"/>
                    <a:pt x="178" y="12"/>
                    <a:pt x="178" y="11"/>
                  </a:cubicBezTo>
                  <a:cubicBezTo>
                    <a:pt x="178" y="10"/>
                    <a:pt x="178" y="9"/>
                    <a:pt x="177" y="9"/>
                  </a:cubicBezTo>
                  <a:cubicBezTo>
                    <a:pt x="176" y="9"/>
                    <a:pt x="176" y="9"/>
                    <a:pt x="175" y="9"/>
                  </a:cubicBezTo>
                  <a:cubicBezTo>
                    <a:pt x="174" y="8"/>
                    <a:pt x="174" y="9"/>
                    <a:pt x="173" y="8"/>
                  </a:cubicBezTo>
                  <a:cubicBezTo>
                    <a:pt x="173" y="8"/>
                    <a:pt x="172" y="9"/>
                    <a:pt x="172" y="9"/>
                  </a:cubicBezTo>
                  <a:cubicBezTo>
                    <a:pt x="172" y="9"/>
                    <a:pt x="171" y="10"/>
                    <a:pt x="171" y="11"/>
                  </a:cubicBezTo>
                  <a:cubicBezTo>
                    <a:pt x="170" y="11"/>
                    <a:pt x="170" y="12"/>
                    <a:pt x="170" y="12"/>
                  </a:cubicBezTo>
                  <a:cubicBezTo>
                    <a:pt x="169" y="11"/>
                    <a:pt x="169" y="11"/>
                    <a:pt x="169" y="12"/>
                  </a:cubicBezTo>
                  <a:cubicBezTo>
                    <a:pt x="168" y="12"/>
                    <a:pt x="167" y="13"/>
                    <a:pt x="166" y="13"/>
                  </a:cubicBezTo>
                  <a:cubicBezTo>
                    <a:pt x="166" y="14"/>
                    <a:pt x="165" y="14"/>
                    <a:pt x="165" y="14"/>
                  </a:cubicBezTo>
                  <a:cubicBezTo>
                    <a:pt x="164" y="14"/>
                    <a:pt x="163" y="15"/>
                    <a:pt x="163" y="14"/>
                  </a:cubicBezTo>
                  <a:cubicBezTo>
                    <a:pt x="164" y="14"/>
                    <a:pt x="165" y="13"/>
                    <a:pt x="165" y="13"/>
                  </a:cubicBezTo>
                  <a:cubicBezTo>
                    <a:pt x="166" y="13"/>
                    <a:pt x="166" y="13"/>
                    <a:pt x="166" y="13"/>
                  </a:cubicBezTo>
                  <a:cubicBezTo>
                    <a:pt x="167" y="12"/>
                    <a:pt x="168" y="11"/>
                    <a:pt x="168" y="11"/>
                  </a:cubicBezTo>
                  <a:cubicBezTo>
                    <a:pt x="168" y="11"/>
                    <a:pt x="168" y="11"/>
                    <a:pt x="168" y="10"/>
                  </a:cubicBezTo>
                  <a:cubicBezTo>
                    <a:pt x="168" y="10"/>
                    <a:pt x="169" y="10"/>
                    <a:pt x="168" y="10"/>
                  </a:cubicBezTo>
                  <a:cubicBezTo>
                    <a:pt x="168" y="10"/>
                    <a:pt x="167" y="9"/>
                    <a:pt x="167" y="9"/>
                  </a:cubicBezTo>
                  <a:cubicBezTo>
                    <a:pt x="167" y="9"/>
                    <a:pt x="160" y="9"/>
                    <a:pt x="159" y="10"/>
                  </a:cubicBezTo>
                  <a:cubicBezTo>
                    <a:pt x="158" y="10"/>
                    <a:pt x="157" y="10"/>
                    <a:pt x="157" y="10"/>
                  </a:cubicBezTo>
                  <a:cubicBezTo>
                    <a:pt x="156" y="10"/>
                    <a:pt x="155" y="10"/>
                    <a:pt x="155" y="10"/>
                  </a:cubicBezTo>
                  <a:cubicBezTo>
                    <a:pt x="154" y="11"/>
                    <a:pt x="153" y="11"/>
                    <a:pt x="152" y="11"/>
                  </a:cubicBezTo>
                  <a:cubicBezTo>
                    <a:pt x="152" y="11"/>
                    <a:pt x="151" y="12"/>
                    <a:pt x="150" y="12"/>
                  </a:cubicBezTo>
                  <a:cubicBezTo>
                    <a:pt x="149" y="12"/>
                    <a:pt x="149" y="12"/>
                    <a:pt x="148" y="11"/>
                  </a:cubicBezTo>
                  <a:cubicBezTo>
                    <a:pt x="148" y="11"/>
                    <a:pt x="148" y="10"/>
                    <a:pt x="148" y="10"/>
                  </a:cubicBezTo>
                  <a:cubicBezTo>
                    <a:pt x="149" y="9"/>
                    <a:pt x="150" y="10"/>
                    <a:pt x="151" y="10"/>
                  </a:cubicBezTo>
                  <a:cubicBezTo>
                    <a:pt x="152" y="9"/>
                    <a:pt x="155" y="10"/>
                    <a:pt x="155" y="9"/>
                  </a:cubicBezTo>
                  <a:cubicBezTo>
                    <a:pt x="155" y="9"/>
                    <a:pt x="156" y="8"/>
                    <a:pt x="157" y="8"/>
                  </a:cubicBezTo>
                  <a:cubicBezTo>
                    <a:pt x="157" y="8"/>
                    <a:pt x="159" y="8"/>
                    <a:pt x="160" y="8"/>
                  </a:cubicBezTo>
                  <a:cubicBezTo>
                    <a:pt x="160" y="8"/>
                    <a:pt x="163" y="8"/>
                    <a:pt x="164" y="8"/>
                  </a:cubicBezTo>
                  <a:cubicBezTo>
                    <a:pt x="164" y="8"/>
                    <a:pt x="168" y="8"/>
                    <a:pt x="168" y="8"/>
                  </a:cubicBezTo>
                  <a:cubicBezTo>
                    <a:pt x="169" y="9"/>
                    <a:pt x="170" y="9"/>
                    <a:pt x="170" y="9"/>
                  </a:cubicBezTo>
                  <a:cubicBezTo>
                    <a:pt x="170" y="8"/>
                    <a:pt x="170" y="8"/>
                    <a:pt x="170" y="7"/>
                  </a:cubicBezTo>
                  <a:cubicBezTo>
                    <a:pt x="171" y="7"/>
                    <a:pt x="171" y="8"/>
                    <a:pt x="172" y="7"/>
                  </a:cubicBezTo>
                  <a:cubicBezTo>
                    <a:pt x="173" y="7"/>
                    <a:pt x="173" y="8"/>
                    <a:pt x="174" y="7"/>
                  </a:cubicBezTo>
                  <a:cubicBezTo>
                    <a:pt x="174" y="7"/>
                    <a:pt x="175" y="7"/>
                    <a:pt x="175" y="7"/>
                  </a:cubicBezTo>
                  <a:cubicBezTo>
                    <a:pt x="175" y="6"/>
                    <a:pt x="175" y="6"/>
                    <a:pt x="174" y="5"/>
                  </a:cubicBezTo>
                  <a:cubicBezTo>
                    <a:pt x="174" y="5"/>
                    <a:pt x="173" y="6"/>
                    <a:pt x="172" y="5"/>
                  </a:cubicBezTo>
                  <a:cubicBezTo>
                    <a:pt x="172" y="5"/>
                    <a:pt x="171" y="5"/>
                    <a:pt x="170" y="5"/>
                  </a:cubicBezTo>
                  <a:cubicBezTo>
                    <a:pt x="170" y="5"/>
                    <a:pt x="169" y="5"/>
                    <a:pt x="168" y="5"/>
                  </a:cubicBezTo>
                  <a:cubicBezTo>
                    <a:pt x="167" y="5"/>
                    <a:pt x="166" y="5"/>
                    <a:pt x="165" y="5"/>
                  </a:cubicBezTo>
                  <a:cubicBezTo>
                    <a:pt x="165" y="5"/>
                    <a:pt x="164" y="5"/>
                    <a:pt x="164" y="5"/>
                  </a:cubicBezTo>
                  <a:cubicBezTo>
                    <a:pt x="163" y="4"/>
                    <a:pt x="163" y="4"/>
                    <a:pt x="163" y="4"/>
                  </a:cubicBezTo>
                  <a:cubicBezTo>
                    <a:pt x="163" y="4"/>
                    <a:pt x="163" y="4"/>
                    <a:pt x="162" y="3"/>
                  </a:cubicBezTo>
                  <a:cubicBezTo>
                    <a:pt x="162" y="3"/>
                    <a:pt x="160" y="4"/>
                    <a:pt x="160" y="3"/>
                  </a:cubicBezTo>
                  <a:cubicBezTo>
                    <a:pt x="160" y="3"/>
                    <a:pt x="160" y="2"/>
                    <a:pt x="159" y="2"/>
                  </a:cubicBezTo>
                  <a:cubicBezTo>
                    <a:pt x="159" y="1"/>
                    <a:pt x="158" y="2"/>
                    <a:pt x="157" y="1"/>
                  </a:cubicBezTo>
                  <a:cubicBezTo>
                    <a:pt x="156" y="1"/>
                    <a:pt x="156" y="1"/>
                    <a:pt x="154" y="1"/>
                  </a:cubicBezTo>
                  <a:cubicBezTo>
                    <a:pt x="153" y="1"/>
                    <a:pt x="153" y="1"/>
                    <a:pt x="152" y="1"/>
                  </a:cubicBezTo>
                  <a:cubicBezTo>
                    <a:pt x="151" y="1"/>
                    <a:pt x="152" y="1"/>
                    <a:pt x="150" y="1"/>
                  </a:cubicBezTo>
                  <a:cubicBezTo>
                    <a:pt x="148" y="1"/>
                    <a:pt x="149" y="1"/>
                    <a:pt x="147" y="1"/>
                  </a:cubicBezTo>
                  <a:cubicBezTo>
                    <a:pt x="145" y="1"/>
                    <a:pt x="140" y="0"/>
                    <a:pt x="138" y="0"/>
                  </a:cubicBezTo>
                  <a:cubicBezTo>
                    <a:pt x="136" y="1"/>
                    <a:pt x="135" y="1"/>
                    <a:pt x="134" y="1"/>
                  </a:cubicBezTo>
                  <a:cubicBezTo>
                    <a:pt x="132" y="1"/>
                    <a:pt x="132" y="1"/>
                    <a:pt x="131" y="1"/>
                  </a:cubicBezTo>
                  <a:cubicBezTo>
                    <a:pt x="131" y="1"/>
                    <a:pt x="131" y="2"/>
                    <a:pt x="131" y="2"/>
                  </a:cubicBezTo>
                  <a:cubicBezTo>
                    <a:pt x="132" y="3"/>
                    <a:pt x="132" y="3"/>
                    <a:pt x="132" y="3"/>
                  </a:cubicBezTo>
                  <a:cubicBezTo>
                    <a:pt x="132" y="4"/>
                    <a:pt x="131" y="4"/>
                    <a:pt x="130" y="4"/>
                  </a:cubicBezTo>
                  <a:cubicBezTo>
                    <a:pt x="129" y="3"/>
                    <a:pt x="129" y="3"/>
                    <a:pt x="128" y="3"/>
                  </a:cubicBezTo>
                  <a:cubicBezTo>
                    <a:pt x="127" y="3"/>
                    <a:pt x="126" y="3"/>
                    <a:pt x="125" y="3"/>
                  </a:cubicBezTo>
                  <a:cubicBezTo>
                    <a:pt x="124" y="3"/>
                    <a:pt x="123" y="3"/>
                    <a:pt x="123" y="3"/>
                  </a:cubicBezTo>
                  <a:cubicBezTo>
                    <a:pt x="122" y="3"/>
                    <a:pt x="121" y="3"/>
                    <a:pt x="120" y="3"/>
                  </a:cubicBezTo>
                  <a:cubicBezTo>
                    <a:pt x="119" y="3"/>
                    <a:pt x="117" y="3"/>
                    <a:pt x="116" y="3"/>
                  </a:cubicBezTo>
                  <a:cubicBezTo>
                    <a:pt x="116" y="3"/>
                    <a:pt x="114" y="3"/>
                    <a:pt x="114" y="4"/>
                  </a:cubicBezTo>
                  <a:cubicBezTo>
                    <a:pt x="113" y="4"/>
                    <a:pt x="112" y="4"/>
                    <a:pt x="112" y="4"/>
                  </a:cubicBezTo>
                  <a:cubicBezTo>
                    <a:pt x="113" y="5"/>
                    <a:pt x="113" y="5"/>
                    <a:pt x="113" y="5"/>
                  </a:cubicBezTo>
                  <a:cubicBezTo>
                    <a:pt x="113" y="5"/>
                    <a:pt x="114" y="7"/>
                    <a:pt x="112" y="6"/>
                  </a:cubicBezTo>
                  <a:cubicBezTo>
                    <a:pt x="111" y="5"/>
                    <a:pt x="111" y="6"/>
                    <a:pt x="110" y="5"/>
                  </a:cubicBezTo>
                  <a:cubicBezTo>
                    <a:pt x="109" y="5"/>
                    <a:pt x="108" y="6"/>
                    <a:pt x="108" y="6"/>
                  </a:cubicBezTo>
                  <a:cubicBezTo>
                    <a:pt x="108" y="6"/>
                    <a:pt x="109" y="7"/>
                    <a:pt x="109" y="7"/>
                  </a:cubicBezTo>
                  <a:cubicBezTo>
                    <a:pt x="110" y="7"/>
                    <a:pt x="111" y="7"/>
                    <a:pt x="111" y="7"/>
                  </a:cubicBezTo>
                  <a:cubicBezTo>
                    <a:pt x="111" y="8"/>
                    <a:pt x="112" y="8"/>
                    <a:pt x="112" y="8"/>
                  </a:cubicBezTo>
                  <a:cubicBezTo>
                    <a:pt x="113" y="9"/>
                    <a:pt x="113" y="9"/>
                    <a:pt x="114" y="9"/>
                  </a:cubicBezTo>
                  <a:cubicBezTo>
                    <a:pt x="114" y="10"/>
                    <a:pt x="115" y="10"/>
                    <a:pt x="114" y="10"/>
                  </a:cubicBezTo>
                  <a:cubicBezTo>
                    <a:pt x="114" y="10"/>
                    <a:pt x="113" y="10"/>
                    <a:pt x="112" y="10"/>
                  </a:cubicBezTo>
                  <a:cubicBezTo>
                    <a:pt x="112" y="9"/>
                    <a:pt x="111" y="9"/>
                    <a:pt x="110" y="9"/>
                  </a:cubicBezTo>
                  <a:cubicBezTo>
                    <a:pt x="110" y="8"/>
                    <a:pt x="109" y="8"/>
                    <a:pt x="108" y="7"/>
                  </a:cubicBezTo>
                  <a:cubicBezTo>
                    <a:pt x="107" y="7"/>
                    <a:pt x="107" y="7"/>
                    <a:pt x="106" y="7"/>
                  </a:cubicBezTo>
                  <a:cubicBezTo>
                    <a:pt x="105" y="7"/>
                    <a:pt x="105" y="7"/>
                    <a:pt x="104" y="6"/>
                  </a:cubicBezTo>
                  <a:cubicBezTo>
                    <a:pt x="103" y="6"/>
                    <a:pt x="102" y="6"/>
                    <a:pt x="101" y="6"/>
                  </a:cubicBezTo>
                  <a:cubicBezTo>
                    <a:pt x="101" y="7"/>
                    <a:pt x="100" y="6"/>
                    <a:pt x="99" y="6"/>
                  </a:cubicBezTo>
                  <a:cubicBezTo>
                    <a:pt x="99" y="6"/>
                    <a:pt x="98" y="7"/>
                    <a:pt x="98" y="7"/>
                  </a:cubicBezTo>
                  <a:cubicBezTo>
                    <a:pt x="98" y="8"/>
                    <a:pt x="99" y="9"/>
                    <a:pt x="100" y="9"/>
                  </a:cubicBezTo>
                  <a:cubicBezTo>
                    <a:pt x="100" y="9"/>
                    <a:pt x="102" y="11"/>
                    <a:pt x="101" y="11"/>
                  </a:cubicBezTo>
                  <a:cubicBezTo>
                    <a:pt x="101" y="11"/>
                    <a:pt x="99" y="12"/>
                    <a:pt x="98" y="11"/>
                  </a:cubicBezTo>
                  <a:cubicBezTo>
                    <a:pt x="98" y="10"/>
                    <a:pt x="97" y="9"/>
                    <a:pt x="97" y="9"/>
                  </a:cubicBezTo>
                  <a:cubicBezTo>
                    <a:pt x="96" y="8"/>
                    <a:pt x="95" y="8"/>
                    <a:pt x="95" y="8"/>
                  </a:cubicBezTo>
                  <a:cubicBezTo>
                    <a:pt x="94" y="8"/>
                    <a:pt x="93" y="8"/>
                    <a:pt x="93" y="8"/>
                  </a:cubicBezTo>
                  <a:cubicBezTo>
                    <a:pt x="93" y="8"/>
                    <a:pt x="92" y="8"/>
                    <a:pt x="92" y="8"/>
                  </a:cubicBezTo>
                  <a:cubicBezTo>
                    <a:pt x="92" y="9"/>
                    <a:pt x="92" y="10"/>
                    <a:pt x="92" y="10"/>
                  </a:cubicBezTo>
                  <a:cubicBezTo>
                    <a:pt x="91" y="10"/>
                    <a:pt x="90" y="12"/>
                    <a:pt x="90" y="11"/>
                  </a:cubicBezTo>
                  <a:cubicBezTo>
                    <a:pt x="91" y="10"/>
                    <a:pt x="91" y="8"/>
                    <a:pt x="91" y="8"/>
                  </a:cubicBezTo>
                  <a:cubicBezTo>
                    <a:pt x="90" y="7"/>
                    <a:pt x="90" y="8"/>
                    <a:pt x="90" y="8"/>
                  </a:cubicBezTo>
                  <a:cubicBezTo>
                    <a:pt x="89" y="7"/>
                    <a:pt x="89" y="7"/>
                    <a:pt x="88" y="7"/>
                  </a:cubicBezTo>
                  <a:cubicBezTo>
                    <a:pt x="87" y="7"/>
                    <a:pt x="85" y="8"/>
                    <a:pt x="85" y="8"/>
                  </a:cubicBezTo>
                  <a:cubicBezTo>
                    <a:pt x="84" y="8"/>
                    <a:pt x="83" y="9"/>
                    <a:pt x="82" y="9"/>
                  </a:cubicBezTo>
                  <a:cubicBezTo>
                    <a:pt x="82" y="9"/>
                    <a:pt x="81" y="8"/>
                    <a:pt x="80" y="8"/>
                  </a:cubicBezTo>
                  <a:cubicBezTo>
                    <a:pt x="80" y="8"/>
                    <a:pt x="79" y="9"/>
                    <a:pt x="78" y="9"/>
                  </a:cubicBezTo>
                  <a:cubicBezTo>
                    <a:pt x="78" y="9"/>
                    <a:pt x="78" y="8"/>
                    <a:pt x="77" y="9"/>
                  </a:cubicBezTo>
                  <a:cubicBezTo>
                    <a:pt x="76" y="9"/>
                    <a:pt x="76" y="10"/>
                    <a:pt x="76" y="11"/>
                  </a:cubicBezTo>
                  <a:cubicBezTo>
                    <a:pt x="76" y="11"/>
                    <a:pt x="76" y="12"/>
                    <a:pt x="76" y="12"/>
                  </a:cubicBezTo>
                  <a:cubicBezTo>
                    <a:pt x="76" y="12"/>
                    <a:pt x="76" y="13"/>
                    <a:pt x="75" y="12"/>
                  </a:cubicBezTo>
                  <a:cubicBezTo>
                    <a:pt x="74" y="11"/>
                    <a:pt x="73" y="10"/>
                    <a:pt x="72" y="10"/>
                  </a:cubicBezTo>
                  <a:cubicBezTo>
                    <a:pt x="72" y="11"/>
                    <a:pt x="72" y="11"/>
                    <a:pt x="71" y="11"/>
                  </a:cubicBezTo>
                  <a:cubicBezTo>
                    <a:pt x="70" y="11"/>
                    <a:pt x="68" y="10"/>
                    <a:pt x="68" y="11"/>
                  </a:cubicBezTo>
                  <a:cubicBezTo>
                    <a:pt x="67" y="12"/>
                    <a:pt x="68" y="13"/>
                    <a:pt x="68" y="13"/>
                  </a:cubicBezTo>
                  <a:cubicBezTo>
                    <a:pt x="67" y="14"/>
                    <a:pt x="66" y="14"/>
                    <a:pt x="66" y="14"/>
                  </a:cubicBezTo>
                  <a:cubicBezTo>
                    <a:pt x="65" y="14"/>
                    <a:pt x="66" y="16"/>
                    <a:pt x="65" y="16"/>
                  </a:cubicBezTo>
                  <a:cubicBezTo>
                    <a:pt x="65" y="15"/>
                    <a:pt x="63" y="15"/>
                    <a:pt x="63" y="15"/>
                  </a:cubicBezTo>
                  <a:cubicBezTo>
                    <a:pt x="62" y="14"/>
                    <a:pt x="62" y="15"/>
                    <a:pt x="61" y="15"/>
                  </a:cubicBezTo>
                  <a:cubicBezTo>
                    <a:pt x="60" y="15"/>
                    <a:pt x="60" y="15"/>
                    <a:pt x="59" y="15"/>
                  </a:cubicBezTo>
                  <a:cubicBezTo>
                    <a:pt x="58" y="15"/>
                    <a:pt x="57" y="15"/>
                    <a:pt x="56" y="15"/>
                  </a:cubicBezTo>
                  <a:cubicBezTo>
                    <a:pt x="55" y="15"/>
                    <a:pt x="55" y="15"/>
                    <a:pt x="54" y="15"/>
                  </a:cubicBezTo>
                  <a:cubicBezTo>
                    <a:pt x="54" y="15"/>
                    <a:pt x="52" y="16"/>
                    <a:pt x="52" y="16"/>
                  </a:cubicBezTo>
                  <a:cubicBezTo>
                    <a:pt x="51" y="16"/>
                    <a:pt x="51" y="17"/>
                    <a:pt x="50" y="17"/>
                  </a:cubicBezTo>
                  <a:cubicBezTo>
                    <a:pt x="49" y="17"/>
                    <a:pt x="48" y="17"/>
                    <a:pt x="48" y="17"/>
                  </a:cubicBezTo>
                  <a:cubicBezTo>
                    <a:pt x="48" y="17"/>
                    <a:pt x="47" y="18"/>
                    <a:pt x="46" y="18"/>
                  </a:cubicBezTo>
                  <a:cubicBezTo>
                    <a:pt x="46" y="18"/>
                    <a:pt x="45" y="18"/>
                    <a:pt x="45" y="18"/>
                  </a:cubicBezTo>
                  <a:cubicBezTo>
                    <a:pt x="44" y="19"/>
                    <a:pt x="43" y="20"/>
                    <a:pt x="43" y="20"/>
                  </a:cubicBezTo>
                  <a:cubicBezTo>
                    <a:pt x="42" y="20"/>
                    <a:pt x="41" y="20"/>
                    <a:pt x="41" y="20"/>
                  </a:cubicBezTo>
                  <a:cubicBezTo>
                    <a:pt x="41" y="20"/>
                    <a:pt x="40" y="21"/>
                    <a:pt x="40" y="21"/>
                  </a:cubicBezTo>
                  <a:cubicBezTo>
                    <a:pt x="39" y="21"/>
                    <a:pt x="38" y="22"/>
                    <a:pt x="38" y="22"/>
                  </a:cubicBezTo>
                  <a:cubicBezTo>
                    <a:pt x="39" y="23"/>
                    <a:pt x="39" y="23"/>
                    <a:pt x="39" y="23"/>
                  </a:cubicBezTo>
                  <a:cubicBezTo>
                    <a:pt x="40" y="24"/>
                    <a:pt x="40" y="24"/>
                    <a:pt x="40" y="24"/>
                  </a:cubicBezTo>
                  <a:cubicBezTo>
                    <a:pt x="40" y="24"/>
                    <a:pt x="41" y="23"/>
                    <a:pt x="42" y="23"/>
                  </a:cubicBezTo>
                  <a:cubicBezTo>
                    <a:pt x="42" y="24"/>
                    <a:pt x="42" y="24"/>
                    <a:pt x="42" y="24"/>
                  </a:cubicBezTo>
                  <a:cubicBezTo>
                    <a:pt x="42" y="26"/>
                    <a:pt x="42" y="26"/>
                    <a:pt x="42" y="27"/>
                  </a:cubicBezTo>
                  <a:cubicBezTo>
                    <a:pt x="41" y="27"/>
                    <a:pt x="40" y="27"/>
                    <a:pt x="39" y="27"/>
                  </a:cubicBezTo>
                  <a:cubicBezTo>
                    <a:pt x="39" y="27"/>
                    <a:pt x="37" y="28"/>
                    <a:pt x="36" y="28"/>
                  </a:cubicBezTo>
                  <a:cubicBezTo>
                    <a:pt x="34" y="28"/>
                    <a:pt x="33" y="29"/>
                    <a:pt x="32" y="29"/>
                  </a:cubicBezTo>
                  <a:cubicBezTo>
                    <a:pt x="32" y="29"/>
                    <a:pt x="31" y="29"/>
                    <a:pt x="30" y="29"/>
                  </a:cubicBezTo>
                  <a:cubicBezTo>
                    <a:pt x="29" y="29"/>
                    <a:pt x="28" y="30"/>
                    <a:pt x="27" y="30"/>
                  </a:cubicBezTo>
                  <a:cubicBezTo>
                    <a:pt x="27" y="30"/>
                    <a:pt x="26" y="30"/>
                    <a:pt x="26" y="30"/>
                  </a:cubicBezTo>
                  <a:cubicBezTo>
                    <a:pt x="26" y="30"/>
                    <a:pt x="26" y="31"/>
                    <a:pt x="25" y="31"/>
                  </a:cubicBezTo>
                  <a:cubicBezTo>
                    <a:pt x="24" y="31"/>
                    <a:pt x="21" y="32"/>
                    <a:pt x="21" y="32"/>
                  </a:cubicBezTo>
                  <a:cubicBezTo>
                    <a:pt x="21" y="32"/>
                    <a:pt x="21" y="32"/>
                    <a:pt x="20" y="32"/>
                  </a:cubicBezTo>
                  <a:cubicBezTo>
                    <a:pt x="19" y="32"/>
                    <a:pt x="18" y="32"/>
                    <a:pt x="17" y="32"/>
                  </a:cubicBezTo>
                  <a:cubicBezTo>
                    <a:pt x="16" y="32"/>
                    <a:pt x="15" y="32"/>
                    <a:pt x="14" y="33"/>
                  </a:cubicBezTo>
                  <a:cubicBezTo>
                    <a:pt x="14" y="33"/>
                    <a:pt x="14" y="33"/>
                    <a:pt x="13" y="33"/>
                  </a:cubicBezTo>
                  <a:cubicBezTo>
                    <a:pt x="12" y="34"/>
                    <a:pt x="12" y="34"/>
                    <a:pt x="11" y="34"/>
                  </a:cubicBezTo>
                  <a:cubicBezTo>
                    <a:pt x="11" y="34"/>
                    <a:pt x="10" y="34"/>
                    <a:pt x="9" y="34"/>
                  </a:cubicBezTo>
                  <a:cubicBezTo>
                    <a:pt x="9" y="34"/>
                    <a:pt x="7" y="35"/>
                    <a:pt x="7" y="35"/>
                  </a:cubicBezTo>
                  <a:cubicBezTo>
                    <a:pt x="7" y="35"/>
                    <a:pt x="6" y="35"/>
                    <a:pt x="6" y="35"/>
                  </a:cubicBezTo>
                  <a:cubicBezTo>
                    <a:pt x="5" y="36"/>
                    <a:pt x="5" y="36"/>
                    <a:pt x="5" y="37"/>
                  </a:cubicBezTo>
                  <a:cubicBezTo>
                    <a:pt x="5" y="37"/>
                    <a:pt x="5" y="38"/>
                    <a:pt x="5" y="38"/>
                  </a:cubicBezTo>
                  <a:cubicBezTo>
                    <a:pt x="6" y="39"/>
                    <a:pt x="7" y="38"/>
                    <a:pt x="7" y="39"/>
                  </a:cubicBezTo>
                  <a:cubicBezTo>
                    <a:pt x="7" y="40"/>
                    <a:pt x="7" y="41"/>
                    <a:pt x="8" y="41"/>
                  </a:cubicBezTo>
                  <a:cubicBezTo>
                    <a:pt x="8" y="42"/>
                    <a:pt x="8" y="42"/>
                    <a:pt x="9" y="42"/>
                  </a:cubicBezTo>
                  <a:cubicBezTo>
                    <a:pt x="9" y="42"/>
                    <a:pt x="10" y="41"/>
                    <a:pt x="10" y="42"/>
                  </a:cubicBezTo>
                  <a:cubicBezTo>
                    <a:pt x="10" y="42"/>
                    <a:pt x="10" y="43"/>
                    <a:pt x="11" y="43"/>
                  </a:cubicBezTo>
                  <a:cubicBezTo>
                    <a:pt x="11" y="42"/>
                    <a:pt x="12" y="42"/>
                    <a:pt x="12" y="42"/>
                  </a:cubicBezTo>
                  <a:cubicBezTo>
                    <a:pt x="13" y="42"/>
                    <a:pt x="14" y="41"/>
                    <a:pt x="14" y="42"/>
                  </a:cubicBezTo>
                  <a:cubicBezTo>
                    <a:pt x="14" y="42"/>
                    <a:pt x="15" y="42"/>
                    <a:pt x="15" y="42"/>
                  </a:cubicBezTo>
                  <a:cubicBezTo>
                    <a:pt x="16" y="42"/>
                    <a:pt x="16" y="42"/>
                    <a:pt x="17" y="42"/>
                  </a:cubicBezTo>
                  <a:cubicBezTo>
                    <a:pt x="18" y="42"/>
                    <a:pt x="18" y="41"/>
                    <a:pt x="19" y="41"/>
                  </a:cubicBezTo>
                  <a:cubicBezTo>
                    <a:pt x="20" y="41"/>
                    <a:pt x="20" y="41"/>
                    <a:pt x="21" y="41"/>
                  </a:cubicBezTo>
                  <a:cubicBezTo>
                    <a:pt x="21" y="41"/>
                    <a:pt x="22" y="40"/>
                    <a:pt x="23" y="41"/>
                  </a:cubicBezTo>
                  <a:cubicBezTo>
                    <a:pt x="23" y="41"/>
                    <a:pt x="23" y="42"/>
                    <a:pt x="23" y="42"/>
                  </a:cubicBezTo>
                  <a:cubicBezTo>
                    <a:pt x="23" y="42"/>
                    <a:pt x="22" y="43"/>
                    <a:pt x="21" y="43"/>
                  </a:cubicBezTo>
                  <a:cubicBezTo>
                    <a:pt x="21" y="42"/>
                    <a:pt x="21" y="42"/>
                    <a:pt x="20" y="42"/>
                  </a:cubicBezTo>
                  <a:cubicBezTo>
                    <a:pt x="19" y="42"/>
                    <a:pt x="19" y="43"/>
                    <a:pt x="18" y="43"/>
                  </a:cubicBezTo>
                  <a:cubicBezTo>
                    <a:pt x="17" y="43"/>
                    <a:pt x="16" y="43"/>
                    <a:pt x="16" y="43"/>
                  </a:cubicBezTo>
                  <a:cubicBezTo>
                    <a:pt x="15" y="43"/>
                    <a:pt x="15" y="43"/>
                    <a:pt x="13" y="43"/>
                  </a:cubicBezTo>
                  <a:cubicBezTo>
                    <a:pt x="12" y="44"/>
                    <a:pt x="12" y="44"/>
                    <a:pt x="11" y="44"/>
                  </a:cubicBezTo>
                  <a:cubicBezTo>
                    <a:pt x="11" y="45"/>
                    <a:pt x="11" y="45"/>
                    <a:pt x="11" y="45"/>
                  </a:cubicBezTo>
                  <a:cubicBezTo>
                    <a:pt x="10" y="46"/>
                    <a:pt x="9" y="46"/>
                    <a:pt x="9" y="46"/>
                  </a:cubicBezTo>
                  <a:cubicBezTo>
                    <a:pt x="8" y="45"/>
                    <a:pt x="9" y="45"/>
                    <a:pt x="8" y="45"/>
                  </a:cubicBezTo>
                  <a:cubicBezTo>
                    <a:pt x="7" y="45"/>
                    <a:pt x="6" y="44"/>
                    <a:pt x="5" y="44"/>
                  </a:cubicBezTo>
                  <a:cubicBezTo>
                    <a:pt x="4" y="44"/>
                    <a:pt x="3" y="43"/>
                    <a:pt x="3" y="44"/>
                  </a:cubicBezTo>
                  <a:cubicBezTo>
                    <a:pt x="2" y="44"/>
                    <a:pt x="1" y="45"/>
                    <a:pt x="1" y="45"/>
                  </a:cubicBezTo>
                  <a:cubicBezTo>
                    <a:pt x="0" y="45"/>
                    <a:pt x="0" y="46"/>
                    <a:pt x="0" y="46"/>
                  </a:cubicBezTo>
                  <a:cubicBezTo>
                    <a:pt x="0" y="47"/>
                    <a:pt x="0" y="48"/>
                    <a:pt x="1" y="48"/>
                  </a:cubicBezTo>
                  <a:cubicBezTo>
                    <a:pt x="2" y="47"/>
                    <a:pt x="3" y="47"/>
                    <a:pt x="3" y="47"/>
                  </a:cubicBezTo>
                  <a:cubicBezTo>
                    <a:pt x="3" y="47"/>
                    <a:pt x="4" y="47"/>
                    <a:pt x="4" y="48"/>
                  </a:cubicBezTo>
                  <a:cubicBezTo>
                    <a:pt x="5" y="48"/>
                    <a:pt x="6" y="49"/>
                    <a:pt x="6" y="49"/>
                  </a:cubicBezTo>
                  <a:cubicBezTo>
                    <a:pt x="7" y="49"/>
                    <a:pt x="7" y="49"/>
                    <a:pt x="7" y="49"/>
                  </a:cubicBezTo>
                  <a:cubicBezTo>
                    <a:pt x="7" y="49"/>
                    <a:pt x="5" y="51"/>
                    <a:pt x="4" y="51"/>
                  </a:cubicBezTo>
                  <a:cubicBezTo>
                    <a:pt x="3" y="51"/>
                    <a:pt x="3" y="49"/>
                    <a:pt x="3" y="51"/>
                  </a:cubicBezTo>
                  <a:cubicBezTo>
                    <a:pt x="2" y="52"/>
                    <a:pt x="2" y="55"/>
                    <a:pt x="3" y="55"/>
                  </a:cubicBezTo>
                  <a:cubicBezTo>
                    <a:pt x="4" y="55"/>
                    <a:pt x="5" y="55"/>
                    <a:pt x="6" y="55"/>
                  </a:cubicBezTo>
                  <a:cubicBezTo>
                    <a:pt x="7" y="54"/>
                    <a:pt x="12" y="55"/>
                    <a:pt x="12" y="54"/>
                  </a:cubicBezTo>
                  <a:cubicBezTo>
                    <a:pt x="12" y="52"/>
                    <a:pt x="15" y="52"/>
                    <a:pt x="15" y="52"/>
                  </a:cubicBezTo>
                  <a:cubicBezTo>
                    <a:pt x="15" y="52"/>
                    <a:pt x="15" y="53"/>
                    <a:pt x="15" y="54"/>
                  </a:cubicBezTo>
                  <a:cubicBezTo>
                    <a:pt x="16" y="54"/>
                    <a:pt x="17" y="54"/>
                    <a:pt x="17" y="54"/>
                  </a:cubicBezTo>
                  <a:cubicBezTo>
                    <a:pt x="18" y="53"/>
                    <a:pt x="18" y="53"/>
                    <a:pt x="19" y="53"/>
                  </a:cubicBezTo>
                  <a:cubicBezTo>
                    <a:pt x="20" y="53"/>
                    <a:pt x="20" y="53"/>
                    <a:pt x="21" y="53"/>
                  </a:cubicBezTo>
                  <a:cubicBezTo>
                    <a:pt x="22" y="54"/>
                    <a:pt x="22" y="54"/>
                    <a:pt x="23" y="53"/>
                  </a:cubicBezTo>
                  <a:cubicBezTo>
                    <a:pt x="24" y="52"/>
                    <a:pt x="24" y="51"/>
                    <a:pt x="25" y="52"/>
                  </a:cubicBezTo>
                  <a:cubicBezTo>
                    <a:pt x="26" y="52"/>
                    <a:pt x="27" y="53"/>
                    <a:pt x="27" y="53"/>
                  </a:cubicBezTo>
                  <a:cubicBezTo>
                    <a:pt x="27" y="53"/>
                    <a:pt x="28" y="52"/>
                    <a:pt x="29" y="52"/>
                  </a:cubicBezTo>
                  <a:cubicBezTo>
                    <a:pt x="30" y="51"/>
                    <a:pt x="32" y="50"/>
                    <a:pt x="33" y="52"/>
                  </a:cubicBezTo>
                  <a:cubicBezTo>
                    <a:pt x="33" y="53"/>
                    <a:pt x="34" y="53"/>
                    <a:pt x="35" y="53"/>
                  </a:cubicBezTo>
                  <a:cubicBezTo>
                    <a:pt x="35" y="54"/>
                    <a:pt x="36" y="54"/>
                    <a:pt x="37" y="54"/>
                  </a:cubicBezTo>
                  <a:cubicBezTo>
                    <a:pt x="38" y="54"/>
                    <a:pt x="39" y="54"/>
                    <a:pt x="39" y="55"/>
                  </a:cubicBezTo>
                  <a:cubicBezTo>
                    <a:pt x="39" y="56"/>
                    <a:pt x="39" y="56"/>
                    <a:pt x="40" y="57"/>
                  </a:cubicBezTo>
                  <a:cubicBezTo>
                    <a:pt x="41" y="57"/>
                    <a:pt x="42" y="56"/>
                    <a:pt x="42" y="56"/>
                  </a:cubicBezTo>
                  <a:cubicBezTo>
                    <a:pt x="43" y="56"/>
                    <a:pt x="44" y="56"/>
                    <a:pt x="44" y="57"/>
                  </a:cubicBezTo>
                  <a:cubicBezTo>
                    <a:pt x="45" y="57"/>
                    <a:pt x="47" y="57"/>
                    <a:pt x="46" y="58"/>
                  </a:cubicBezTo>
                  <a:cubicBezTo>
                    <a:pt x="45" y="59"/>
                    <a:pt x="44" y="58"/>
                    <a:pt x="44" y="59"/>
                  </a:cubicBezTo>
                  <a:cubicBezTo>
                    <a:pt x="44" y="59"/>
                    <a:pt x="44" y="60"/>
                    <a:pt x="44" y="61"/>
                  </a:cubicBezTo>
                  <a:cubicBezTo>
                    <a:pt x="45" y="61"/>
                    <a:pt x="46" y="61"/>
                    <a:pt x="46" y="62"/>
                  </a:cubicBezTo>
                  <a:cubicBezTo>
                    <a:pt x="46" y="63"/>
                    <a:pt x="46" y="63"/>
                    <a:pt x="46" y="64"/>
                  </a:cubicBezTo>
                  <a:cubicBezTo>
                    <a:pt x="47" y="65"/>
                    <a:pt x="48" y="65"/>
                    <a:pt x="48" y="65"/>
                  </a:cubicBezTo>
                  <a:cubicBezTo>
                    <a:pt x="48" y="66"/>
                    <a:pt x="49" y="68"/>
                    <a:pt x="48" y="68"/>
                  </a:cubicBezTo>
                  <a:cubicBezTo>
                    <a:pt x="47" y="69"/>
                    <a:pt x="46" y="69"/>
                    <a:pt x="47" y="70"/>
                  </a:cubicBezTo>
                  <a:cubicBezTo>
                    <a:pt x="47" y="70"/>
                    <a:pt x="48" y="70"/>
                    <a:pt x="48" y="71"/>
                  </a:cubicBezTo>
                  <a:cubicBezTo>
                    <a:pt x="48" y="72"/>
                    <a:pt x="48" y="72"/>
                    <a:pt x="48" y="73"/>
                  </a:cubicBezTo>
                  <a:cubicBezTo>
                    <a:pt x="48" y="73"/>
                    <a:pt x="47" y="73"/>
                    <a:pt x="48" y="74"/>
                  </a:cubicBezTo>
                  <a:cubicBezTo>
                    <a:pt x="48" y="75"/>
                    <a:pt x="49" y="75"/>
                    <a:pt x="49" y="75"/>
                  </a:cubicBezTo>
                  <a:cubicBezTo>
                    <a:pt x="49" y="76"/>
                    <a:pt x="50" y="76"/>
                    <a:pt x="49" y="77"/>
                  </a:cubicBezTo>
                  <a:cubicBezTo>
                    <a:pt x="48" y="77"/>
                    <a:pt x="47" y="78"/>
                    <a:pt x="48" y="78"/>
                  </a:cubicBezTo>
                  <a:cubicBezTo>
                    <a:pt x="48" y="78"/>
                    <a:pt x="49" y="79"/>
                    <a:pt x="49" y="79"/>
                  </a:cubicBezTo>
                  <a:cubicBezTo>
                    <a:pt x="50" y="79"/>
                    <a:pt x="50" y="79"/>
                    <a:pt x="50" y="80"/>
                  </a:cubicBezTo>
                  <a:cubicBezTo>
                    <a:pt x="50" y="81"/>
                    <a:pt x="50" y="82"/>
                    <a:pt x="50" y="83"/>
                  </a:cubicBezTo>
                  <a:cubicBezTo>
                    <a:pt x="50" y="84"/>
                    <a:pt x="49" y="83"/>
                    <a:pt x="49" y="84"/>
                  </a:cubicBezTo>
                  <a:cubicBezTo>
                    <a:pt x="49" y="85"/>
                    <a:pt x="49" y="85"/>
                    <a:pt x="49" y="86"/>
                  </a:cubicBezTo>
                  <a:cubicBezTo>
                    <a:pt x="48" y="87"/>
                    <a:pt x="47" y="87"/>
                    <a:pt x="47" y="87"/>
                  </a:cubicBezTo>
                  <a:cubicBezTo>
                    <a:pt x="46" y="88"/>
                    <a:pt x="46" y="88"/>
                    <a:pt x="46" y="88"/>
                  </a:cubicBezTo>
                  <a:cubicBezTo>
                    <a:pt x="46" y="88"/>
                    <a:pt x="45" y="89"/>
                    <a:pt x="45" y="89"/>
                  </a:cubicBezTo>
                  <a:cubicBezTo>
                    <a:pt x="45" y="90"/>
                    <a:pt x="45" y="91"/>
                    <a:pt x="44" y="90"/>
                  </a:cubicBezTo>
                  <a:cubicBezTo>
                    <a:pt x="43" y="90"/>
                    <a:pt x="42" y="90"/>
                    <a:pt x="42" y="90"/>
                  </a:cubicBezTo>
                  <a:cubicBezTo>
                    <a:pt x="42" y="91"/>
                    <a:pt x="41" y="93"/>
                    <a:pt x="42" y="93"/>
                  </a:cubicBezTo>
                  <a:cubicBezTo>
                    <a:pt x="43" y="93"/>
                    <a:pt x="42" y="94"/>
                    <a:pt x="44" y="94"/>
                  </a:cubicBezTo>
                  <a:cubicBezTo>
                    <a:pt x="45" y="94"/>
                    <a:pt x="47" y="94"/>
                    <a:pt x="48" y="94"/>
                  </a:cubicBezTo>
                  <a:cubicBezTo>
                    <a:pt x="49" y="95"/>
                    <a:pt x="51" y="95"/>
                    <a:pt x="52" y="94"/>
                  </a:cubicBezTo>
                  <a:cubicBezTo>
                    <a:pt x="52" y="93"/>
                    <a:pt x="52" y="92"/>
                    <a:pt x="53" y="92"/>
                  </a:cubicBezTo>
                  <a:cubicBezTo>
                    <a:pt x="54" y="92"/>
                    <a:pt x="54" y="91"/>
                    <a:pt x="55" y="91"/>
                  </a:cubicBezTo>
                  <a:cubicBezTo>
                    <a:pt x="55" y="91"/>
                    <a:pt x="56" y="91"/>
                    <a:pt x="56" y="91"/>
                  </a:cubicBezTo>
                  <a:cubicBezTo>
                    <a:pt x="56" y="91"/>
                    <a:pt x="56" y="89"/>
                    <a:pt x="57" y="90"/>
                  </a:cubicBezTo>
                  <a:cubicBezTo>
                    <a:pt x="57" y="90"/>
                    <a:pt x="58" y="92"/>
                    <a:pt x="57" y="93"/>
                  </a:cubicBezTo>
                  <a:cubicBezTo>
                    <a:pt x="57" y="93"/>
                    <a:pt x="58" y="94"/>
                    <a:pt x="58" y="94"/>
                  </a:cubicBezTo>
                  <a:cubicBezTo>
                    <a:pt x="58" y="94"/>
                    <a:pt x="57" y="94"/>
                    <a:pt x="57" y="95"/>
                  </a:cubicBezTo>
                  <a:cubicBezTo>
                    <a:pt x="58" y="96"/>
                    <a:pt x="58" y="96"/>
                    <a:pt x="59" y="97"/>
                  </a:cubicBezTo>
                  <a:cubicBezTo>
                    <a:pt x="60" y="97"/>
                    <a:pt x="60" y="99"/>
                    <a:pt x="60" y="99"/>
                  </a:cubicBezTo>
                  <a:cubicBezTo>
                    <a:pt x="61" y="100"/>
                    <a:pt x="62" y="100"/>
                    <a:pt x="63" y="100"/>
                  </a:cubicBezTo>
                  <a:cubicBezTo>
                    <a:pt x="64" y="100"/>
                    <a:pt x="65" y="100"/>
                    <a:pt x="65" y="101"/>
                  </a:cubicBezTo>
                  <a:cubicBezTo>
                    <a:pt x="65" y="102"/>
                    <a:pt x="64" y="103"/>
                    <a:pt x="64" y="103"/>
                  </a:cubicBezTo>
                  <a:cubicBezTo>
                    <a:pt x="63" y="103"/>
                    <a:pt x="62" y="103"/>
                    <a:pt x="62" y="103"/>
                  </a:cubicBezTo>
                  <a:cubicBezTo>
                    <a:pt x="62" y="103"/>
                    <a:pt x="61" y="103"/>
                    <a:pt x="60" y="102"/>
                  </a:cubicBezTo>
                  <a:cubicBezTo>
                    <a:pt x="60" y="101"/>
                    <a:pt x="60" y="101"/>
                    <a:pt x="59" y="100"/>
                  </a:cubicBezTo>
                  <a:cubicBezTo>
                    <a:pt x="58" y="100"/>
                    <a:pt x="57" y="100"/>
                    <a:pt x="57" y="100"/>
                  </a:cubicBezTo>
                  <a:cubicBezTo>
                    <a:pt x="56" y="99"/>
                    <a:pt x="54" y="100"/>
                    <a:pt x="53" y="100"/>
                  </a:cubicBezTo>
                  <a:cubicBezTo>
                    <a:pt x="52" y="100"/>
                    <a:pt x="50" y="101"/>
                    <a:pt x="50" y="100"/>
                  </a:cubicBezTo>
                  <a:cubicBezTo>
                    <a:pt x="49" y="100"/>
                    <a:pt x="48" y="100"/>
                    <a:pt x="47" y="100"/>
                  </a:cubicBezTo>
                  <a:cubicBezTo>
                    <a:pt x="46" y="101"/>
                    <a:pt x="45" y="103"/>
                    <a:pt x="46" y="103"/>
                  </a:cubicBezTo>
                  <a:cubicBezTo>
                    <a:pt x="47" y="104"/>
                    <a:pt x="47" y="104"/>
                    <a:pt x="49" y="104"/>
                  </a:cubicBezTo>
                  <a:cubicBezTo>
                    <a:pt x="50" y="104"/>
                    <a:pt x="50" y="104"/>
                    <a:pt x="52" y="104"/>
                  </a:cubicBezTo>
                  <a:cubicBezTo>
                    <a:pt x="53" y="105"/>
                    <a:pt x="53" y="105"/>
                    <a:pt x="54" y="106"/>
                  </a:cubicBezTo>
                  <a:cubicBezTo>
                    <a:pt x="55" y="106"/>
                    <a:pt x="56" y="107"/>
                    <a:pt x="57" y="107"/>
                  </a:cubicBezTo>
                  <a:cubicBezTo>
                    <a:pt x="58" y="108"/>
                    <a:pt x="57" y="109"/>
                    <a:pt x="58" y="109"/>
                  </a:cubicBezTo>
                  <a:cubicBezTo>
                    <a:pt x="60" y="109"/>
                    <a:pt x="61" y="108"/>
                    <a:pt x="62" y="108"/>
                  </a:cubicBezTo>
                  <a:cubicBezTo>
                    <a:pt x="63" y="108"/>
                    <a:pt x="64" y="108"/>
                    <a:pt x="64" y="108"/>
                  </a:cubicBezTo>
                  <a:cubicBezTo>
                    <a:pt x="65" y="108"/>
                    <a:pt x="66" y="108"/>
                    <a:pt x="66" y="108"/>
                  </a:cubicBezTo>
                  <a:cubicBezTo>
                    <a:pt x="67" y="109"/>
                    <a:pt x="67" y="107"/>
                    <a:pt x="67" y="108"/>
                  </a:cubicBezTo>
                  <a:cubicBezTo>
                    <a:pt x="68" y="109"/>
                    <a:pt x="66" y="110"/>
                    <a:pt x="65" y="110"/>
                  </a:cubicBezTo>
                  <a:cubicBezTo>
                    <a:pt x="65" y="111"/>
                    <a:pt x="64" y="112"/>
                    <a:pt x="64" y="113"/>
                  </a:cubicBezTo>
                  <a:cubicBezTo>
                    <a:pt x="64" y="114"/>
                    <a:pt x="63" y="114"/>
                    <a:pt x="64" y="114"/>
                  </a:cubicBezTo>
                  <a:cubicBezTo>
                    <a:pt x="65" y="115"/>
                    <a:pt x="65" y="113"/>
                    <a:pt x="65" y="115"/>
                  </a:cubicBezTo>
                  <a:cubicBezTo>
                    <a:pt x="65" y="116"/>
                    <a:pt x="66" y="117"/>
                    <a:pt x="65" y="117"/>
                  </a:cubicBezTo>
                  <a:cubicBezTo>
                    <a:pt x="64" y="117"/>
                    <a:pt x="64" y="117"/>
                    <a:pt x="63" y="116"/>
                  </a:cubicBezTo>
                  <a:cubicBezTo>
                    <a:pt x="63" y="115"/>
                    <a:pt x="62" y="115"/>
                    <a:pt x="62" y="115"/>
                  </a:cubicBezTo>
                  <a:cubicBezTo>
                    <a:pt x="61" y="116"/>
                    <a:pt x="61" y="116"/>
                    <a:pt x="60" y="118"/>
                  </a:cubicBezTo>
                  <a:cubicBezTo>
                    <a:pt x="59" y="119"/>
                    <a:pt x="60" y="119"/>
                    <a:pt x="60" y="121"/>
                  </a:cubicBezTo>
                  <a:cubicBezTo>
                    <a:pt x="60" y="122"/>
                    <a:pt x="60" y="122"/>
                    <a:pt x="60" y="123"/>
                  </a:cubicBezTo>
                  <a:cubicBezTo>
                    <a:pt x="59" y="124"/>
                    <a:pt x="59" y="123"/>
                    <a:pt x="58" y="124"/>
                  </a:cubicBezTo>
                  <a:cubicBezTo>
                    <a:pt x="58" y="125"/>
                    <a:pt x="58" y="125"/>
                    <a:pt x="58" y="126"/>
                  </a:cubicBezTo>
                  <a:cubicBezTo>
                    <a:pt x="59" y="126"/>
                    <a:pt x="60" y="126"/>
                    <a:pt x="60" y="126"/>
                  </a:cubicBezTo>
                  <a:cubicBezTo>
                    <a:pt x="61" y="127"/>
                    <a:pt x="61" y="128"/>
                    <a:pt x="60" y="128"/>
                  </a:cubicBezTo>
                  <a:cubicBezTo>
                    <a:pt x="60" y="128"/>
                    <a:pt x="58" y="126"/>
                    <a:pt x="57" y="126"/>
                  </a:cubicBezTo>
                  <a:cubicBezTo>
                    <a:pt x="56" y="126"/>
                    <a:pt x="55" y="126"/>
                    <a:pt x="55" y="126"/>
                  </a:cubicBezTo>
                  <a:cubicBezTo>
                    <a:pt x="54" y="126"/>
                    <a:pt x="52" y="126"/>
                    <a:pt x="53" y="126"/>
                  </a:cubicBezTo>
                  <a:cubicBezTo>
                    <a:pt x="53" y="125"/>
                    <a:pt x="53" y="124"/>
                    <a:pt x="54" y="124"/>
                  </a:cubicBezTo>
                  <a:cubicBezTo>
                    <a:pt x="55" y="124"/>
                    <a:pt x="56" y="124"/>
                    <a:pt x="57" y="123"/>
                  </a:cubicBezTo>
                  <a:cubicBezTo>
                    <a:pt x="57" y="123"/>
                    <a:pt x="58" y="122"/>
                    <a:pt x="58" y="122"/>
                  </a:cubicBezTo>
                  <a:cubicBezTo>
                    <a:pt x="58" y="122"/>
                    <a:pt x="58" y="121"/>
                    <a:pt x="57" y="121"/>
                  </a:cubicBezTo>
                  <a:cubicBezTo>
                    <a:pt x="56" y="120"/>
                    <a:pt x="56" y="120"/>
                    <a:pt x="55" y="120"/>
                  </a:cubicBezTo>
                  <a:cubicBezTo>
                    <a:pt x="54" y="120"/>
                    <a:pt x="54" y="120"/>
                    <a:pt x="53" y="120"/>
                  </a:cubicBezTo>
                  <a:cubicBezTo>
                    <a:pt x="52" y="121"/>
                    <a:pt x="50" y="121"/>
                    <a:pt x="50" y="121"/>
                  </a:cubicBezTo>
                  <a:cubicBezTo>
                    <a:pt x="49" y="122"/>
                    <a:pt x="48" y="122"/>
                    <a:pt x="49" y="123"/>
                  </a:cubicBezTo>
                  <a:cubicBezTo>
                    <a:pt x="50" y="124"/>
                    <a:pt x="51" y="123"/>
                    <a:pt x="50" y="124"/>
                  </a:cubicBezTo>
                  <a:cubicBezTo>
                    <a:pt x="49" y="124"/>
                    <a:pt x="49" y="124"/>
                    <a:pt x="48" y="125"/>
                  </a:cubicBezTo>
                  <a:cubicBezTo>
                    <a:pt x="46" y="125"/>
                    <a:pt x="45" y="125"/>
                    <a:pt x="45" y="126"/>
                  </a:cubicBezTo>
                  <a:cubicBezTo>
                    <a:pt x="45" y="126"/>
                    <a:pt x="46" y="126"/>
                    <a:pt x="46" y="127"/>
                  </a:cubicBezTo>
                  <a:cubicBezTo>
                    <a:pt x="46" y="128"/>
                    <a:pt x="45" y="128"/>
                    <a:pt x="44" y="128"/>
                  </a:cubicBezTo>
                  <a:cubicBezTo>
                    <a:pt x="43" y="129"/>
                    <a:pt x="42" y="129"/>
                    <a:pt x="42" y="130"/>
                  </a:cubicBezTo>
                  <a:cubicBezTo>
                    <a:pt x="42" y="130"/>
                    <a:pt x="44" y="130"/>
                    <a:pt x="42" y="131"/>
                  </a:cubicBezTo>
                  <a:cubicBezTo>
                    <a:pt x="41" y="132"/>
                    <a:pt x="40" y="133"/>
                    <a:pt x="40" y="133"/>
                  </a:cubicBezTo>
                  <a:cubicBezTo>
                    <a:pt x="40" y="134"/>
                    <a:pt x="40" y="134"/>
                    <a:pt x="41" y="135"/>
                  </a:cubicBezTo>
                  <a:cubicBezTo>
                    <a:pt x="41" y="136"/>
                    <a:pt x="40" y="136"/>
                    <a:pt x="41" y="137"/>
                  </a:cubicBezTo>
                  <a:cubicBezTo>
                    <a:pt x="42" y="137"/>
                    <a:pt x="42" y="137"/>
                    <a:pt x="42" y="137"/>
                  </a:cubicBezTo>
                  <a:cubicBezTo>
                    <a:pt x="43" y="137"/>
                    <a:pt x="44" y="136"/>
                    <a:pt x="44" y="137"/>
                  </a:cubicBezTo>
                  <a:cubicBezTo>
                    <a:pt x="44" y="137"/>
                    <a:pt x="45" y="138"/>
                    <a:pt x="44" y="138"/>
                  </a:cubicBezTo>
                  <a:cubicBezTo>
                    <a:pt x="44" y="139"/>
                    <a:pt x="44" y="139"/>
                    <a:pt x="43" y="139"/>
                  </a:cubicBezTo>
                  <a:cubicBezTo>
                    <a:pt x="41" y="139"/>
                    <a:pt x="41" y="139"/>
                    <a:pt x="40" y="139"/>
                  </a:cubicBezTo>
                  <a:cubicBezTo>
                    <a:pt x="39" y="140"/>
                    <a:pt x="39" y="140"/>
                    <a:pt x="39" y="141"/>
                  </a:cubicBezTo>
                  <a:cubicBezTo>
                    <a:pt x="39" y="143"/>
                    <a:pt x="38" y="143"/>
                    <a:pt x="39" y="144"/>
                  </a:cubicBezTo>
                  <a:cubicBezTo>
                    <a:pt x="40" y="144"/>
                    <a:pt x="41" y="145"/>
                    <a:pt x="42" y="146"/>
                  </a:cubicBezTo>
                  <a:cubicBezTo>
                    <a:pt x="42" y="146"/>
                    <a:pt x="43" y="146"/>
                    <a:pt x="43" y="148"/>
                  </a:cubicBezTo>
                  <a:cubicBezTo>
                    <a:pt x="43" y="149"/>
                    <a:pt x="42" y="149"/>
                    <a:pt x="43" y="150"/>
                  </a:cubicBezTo>
                  <a:cubicBezTo>
                    <a:pt x="44" y="151"/>
                    <a:pt x="46" y="152"/>
                    <a:pt x="46" y="153"/>
                  </a:cubicBezTo>
                  <a:cubicBezTo>
                    <a:pt x="45" y="155"/>
                    <a:pt x="45" y="155"/>
                    <a:pt x="46" y="157"/>
                  </a:cubicBezTo>
                  <a:cubicBezTo>
                    <a:pt x="46" y="158"/>
                    <a:pt x="47" y="159"/>
                    <a:pt x="47" y="160"/>
                  </a:cubicBezTo>
                  <a:cubicBezTo>
                    <a:pt x="46" y="161"/>
                    <a:pt x="45" y="161"/>
                    <a:pt x="46" y="162"/>
                  </a:cubicBezTo>
                  <a:cubicBezTo>
                    <a:pt x="48" y="162"/>
                    <a:pt x="48" y="161"/>
                    <a:pt x="49" y="160"/>
                  </a:cubicBezTo>
                  <a:cubicBezTo>
                    <a:pt x="50" y="160"/>
                    <a:pt x="50" y="159"/>
                    <a:pt x="50" y="159"/>
                  </a:cubicBezTo>
                  <a:cubicBezTo>
                    <a:pt x="51" y="159"/>
                    <a:pt x="51" y="159"/>
                    <a:pt x="52" y="159"/>
                  </a:cubicBezTo>
                  <a:cubicBezTo>
                    <a:pt x="53" y="160"/>
                    <a:pt x="53" y="159"/>
                    <a:pt x="54" y="159"/>
                  </a:cubicBezTo>
                  <a:cubicBezTo>
                    <a:pt x="54" y="158"/>
                    <a:pt x="55" y="157"/>
                    <a:pt x="56" y="158"/>
                  </a:cubicBezTo>
                  <a:cubicBezTo>
                    <a:pt x="56" y="159"/>
                    <a:pt x="56" y="158"/>
                    <a:pt x="57" y="158"/>
                  </a:cubicBezTo>
                  <a:cubicBezTo>
                    <a:pt x="58" y="158"/>
                    <a:pt x="58" y="159"/>
                    <a:pt x="57" y="160"/>
                  </a:cubicBezTo>
                  <a:cubicBezTo>
                    <a:pt x="57" y="160"/>
                    <a:pt x="56" y="160"/>
                    <a:pt x="55" y="161"/>
                  </a:cubicBezTo>
                  <a:cubicBezTo>
                    <a:pt x="54" y="162"/>
                    <a:pt x="53" y="162"/>
                    <a:pt x="53" y="162"/>
                  </a:cubicBezTo>
                  <a:cubicBezTo>
                    <a:pt x="52" y="162"/>
                    <a:pt x="51" y="162"/>
                    <a:pt x="51" y="162"/>
                  </a:cubicBezTo>
                  <a:cubicBezTo>
                    <a:pt x="50" y="163"/>
                    <a:pt x="50" y="162"/>
                    <a:pt x="50" y="163"/>
                  </a:cubicBezTo>
                  <a:cubicBezTo>
                    <a:pt x="50" y="164"/>
                    <a:pt x="48" y="163"/>
                    <a:pt x="49" y="164"/>
                  </a:cubicBezTo>
                  <a:cubicBezTo>
                    <a:pt x="50" y="166"/>
                    <a:pt x="50" y="167"/>
                    <a:pt x="50" y="167"/>
                  </a:cubicBezTo>
                  <a:cubicBezTo>
                    <a:pt x="49" y="167"/>
                    <a:pt x="49" y="167"/>
                    <a:pt x="48" y="167"/>
                  </a:cubicBezTo>
                  <a:cubicBezTo>
                    <a:pt x="48" y="168"/>
                    <a:pt x="47" y="168"/>
                    <a:pt x="47" y="169"/>
                  </a:cubicBezTo>
                  <a:cubicBezTo>
                    <a:pt x="48" y="169"/>
                    <a:pt x="48" y="169"/>
                    <a:pt x="49" y="169"/>
                  </a:cubicBezTo>
                  <a:cubicBezTo>
                    <a:pt x="50" y="169"/>
                    <a:pt x="50" y="170"/>
                    <a:pt x="50" y="170"/>
                  </a:cubicBezTo>
                  <a:cubicBezTo>
                    <a:pt x="50" y="171"/>
                    <a:pt x="48" y="172"/>
                    <a:pt x="50" y="172"/>
                  </a:cubicBezTo>
                  <a:cubicBezTo>
                    <a:pt x="52" y="172"/>
                    <a:pt x="51" y="172"/>
                    <a:pt x="53" y="172"/>
                  </a:cubicBezTo>
                  <a:cubicBezTo>
                    <a:pt x="54" y="172"/>
                    <a:pt x="55" y="172"/>
                    <a:pt x="55" y="173"/>
                  </a:cubicBezTo>
                  <a:cubicBezTo>
                    <a:pt x="54" y="175"/>
                    <a:pt x="54" y="175"/>
                    <a:pt x="54" y="176"/>
                  </a:cubicBezTo>
                  <a:cubicBezTo>
                    <a:pt x="55" y="176"/>
                    <a:pt x="56" y="176"/>
                    <a:pt x="56" y="177"/>
                  </a:cubicBezTo>
                  <a:cubicBezTo>
                    <a:pt x="56" y="177"/>
                    <a:pt x="56" y="178"/>
                    <a:pt x="56" y="179"/>
                  </a:cubicBezTo>
                  <a:cubicBezTo>
                    <a:pt x="56" y="180"/>
                    <a:pt x="55" y="182"/>
                    <a:pt x="56" y="182"/>
                  </a:cubicBezTo>
                  <a:cubicBezTo>
                    <a:pt x="56" y="183"/>
                    <a:pt x="57" y="182"/>
                    <a:pt x="58" y="182"/>
                  </a:cubicBezTo>
                  <a:cubicBezTo>
                    <a:pt x="58" y="182"/>
                    <a:pt x="59" y="182"/>
                    <a:pt x="59" y="183"/>
                  </a:cubicBezTo>
                  <a:cubicBezTo>
                    <a:pt x="59" y="184"/>
                    <a:pt x="58" y="185"/>
                    <a:pt x="59" y="186"/>
                  </a:cubicBezTo>
                  <a:cubicBezTo>
                    <a:pt x="60" y="187"/>
                    <a:pt x="60" y="187"/>
                    <a:pt x="60" y="187"/>
                  </a:cubicBezTo>
                  <a:cubicBezTo>
                    <a:pt x="61" y="187"/>
                    <a:pt x="61" y="188"/>
                    <a:pt x="62" y="188"/>
                  </a:cubicBezTo>
                  <a:cubicBezTo>
                    <a:pt x="62" y="187"/>
                    <a:pt x="63" y="185"/>
                    <a:pt x="63" y="185"/>
                  </a:cubicBezTo>
                  <a:cubicBezTo>
                    <a:pt x="64" y="186"/>
                    <a:pt x="64" y="188"/>
                    <a:pt x="63" y="188"/>
                  </a:cubicBezTo>
                  <a:cubicBezTo>
                    <a:pt x="63" y="189"/>
                    <a:pt x="62" y="189"/>
                    <a:pt x="62" y="189"/>
                  </a:cubicBezTo>
                  <a:cubicBezTo>
                    <a:pt x="63" y="190"/>
                    <a:pt x="63" y="190"/>
                    <a:pt x="64" y="191"/>
                  </a:cubicBezTo>
                  <a:cubicBezTo>
                    <a:pt x="64" y="191"/>
                    <a:pt x="65" y="191"/>
                    <a:pt x="66" y="191"/>
                  </a:cubicBezTo>
                  <a:cubicBezTo>
                    <a:pt x="66" y="192"/>
                    <a:pt x="66" y="192"/>
                    <a:pt x="66" y="193"/>
                  </a:cubicBezTo>
                  <a:cubicBezTo>
                    <a:pt x="66" y="194"/>
                    <a:pt x="67" y="194"/>
                    <a:pt x="67" y="195"/>
                  </a:cubicBezTo>
                  <a:cubicBezTo>
                    <a:pt x="67" y="196"/>
                    <a:pt x="67" y="198"/>
                    <a:pt x="67" y="198"/>
                  </a:cubicBezTo>
                  <a:cubicBezTo>
                    <a:pt x="68" y="199"/>
                    <a:pt x="68" y="199"/>
                    <a:pt x="69" y="199"/>
                  </a:cubicBezTo>
                  <a:cubicBezTo>
                    <a:pt x="70" y="198"/>
                    <a:pt x="71" y="198"/>
                    <a:pt x="72" y="197"/>
                  </a:cubicBezTo>
                  <a:cubicBezTo>
                    <a:pt x="73" y="196"/>
                    <a:pt x="73" y="195"/>
                    <a:pt x="75" y="196"/>
                  </a:cubicBezTo>
                  <a:cubicBezTo>
                    <a:pt x="76" y="196"/>
                    <a:pt x="77" y="196"/>
                    <a:pt x="78" y="197"/>
                  </a:cubicBezTo>
                  <a:cubicBezTo>
                    <a:pt x="78" y="197"/>
                    <a:pt x="78" y="197"/>
                    <a:pt x="79" y="196"/>
                  </a:cubicBezTo>
                  <a:cubicBezTo>
                    <a:pt x="80" y="196"/>
                    <a:pt x="80" y="196"/>
                    <a:pt x="80" y="195"/>
                  </a:cubicBezTo>
                  <a:cubicBezTo>
                    <a:pt x="81" y="195"/>
                    <a:pt x="81" y="195"/>
                    <a:pt x="82" y="195"/>
                  </a:cubicBezTo>
                  <a:cubicBezTo>
                    <a:pt x="83" y="195"/>
                    <a:pt x="84" y="195"/>
                    <a:pt x="84" y="195"/>
                  </a:cubicBezTo>
                  <a:cubicBezTo>
                    <a:pt x="84" y="195"/>
                    <a:pt x="84" y="196"/>
                    <a:pt x="85" y="197"/>
                  </a:cubicBezTo>
                  <a:cubicBezTo>
                    <a:pt x="85" y="198"/>
                    <a:pt x="86" y="199"/>
                    <a:pt x="86" y="199"/>
                  </a:cubicBezTo>
                  <a:cubicBezTo>
                    <a:pt x="87" y="199"/>
                    <a:pt x="88" y="199"/>
                    <a:pt x="88" y="199"/>
                  </a:cubicBezTo>
                  <a:cubicBezTo>
                    <a:pt x="89" y="200"/>
                    <a:pt x="89" y="201"/>
                    <a:pt x="89" y="201"/>
                  </a:cubicBezTo>
                  <a:cubicBezTo>
                    <a:pt x="90" y="202"/>
                    <a:pt x="91" y="201"/>
                    <a:pt x="91" y="202"/>
                  </a:cubicBezTo>
                  <a:cubicBezTo>
                    <a:pt x="91" y="204"/>
                    <a:pt x="90" y="205"/>
                    <a:pt x="91" y="205"/>
                  </a:cubicBezTo>
                  <a:cubicBezTo>
                    <a:pt x="91" y="205"/>
                    <a:pt x="93" y="206"/>
                    <a:pt x="93" y="205"/>
                  </a:cubicBezTo>
                  <a:cubicBezTo>
                    <a:pt x="94" y="205"/>
                    <a:pt x="95" y="204"/>
                    <a:pt x="95" y="204"/>
                  </a:cubicBezTo>
                  <a:cubicBezTo>
                    <a:pt x="96" y="203"/>
                    <a:pt x="96" y="202"/>
                    <a:pt x="96" y="202"/>
                  </a:cubicBezTo>
                  <a:cubicBezTo>
                    <a:pt x="97" y="203"/>
                    <a:pt x="97" y="203"/>
                    <a:pt x="98" y="203"/>
                  </a:cubicBezTo>
                  <a:cubicBezTo>
                    <a:pt x="100" y="203"/>
                    <a:pt x="102" y="203"/>
                    <a:pt x="102" y="203"/>
                  </a:cubicBezTo>
                  <a:cubicBezTo>
                    <a:pt x="103" y="203"/>
                    <a:pt x="104" y="203"/>
                    <a:pt x="104" y="203"/>
                  </a:cubicBezTo>
                  <a:cubicBezTo>
                    <a:pt x="105" y="202"/>
                    <a:pt x="104" y="202"/>
                    <a:pt x="104" y="201"/>
                  </a:cubicBezTo>
                  <a:cubicBezTo>
                    <a:pt x="104" y="201"/>
                    <a:pt x="104" y="200"/>
                    <a:pt x="104" y="200"/>
                  </a:cubicBezTo>
                  <a:cubicBezTo>
                    <a:pt x="105" y="199"/>
                    <a:pt x="106" y="199"/>
                    <a:pt x="106" y="198"/>
                  </a:cubicBezTo>
                  <a:cubicBezTo>
                    <a:pt x="107" y="198"/>
                    <a:pt x="107" y="196"/>
                    <a:pt x="107" y="196"/>
                  </a:cubicBezTo>
                  <a:cubicBezTo>
                    <a:pt x="108" y="195"/>
                    <a:pt x="109" y="192"/>
                    <a:pt x="109" y="192"/>
                  </a:cubicBezTo>
                  <a:cubicBezTo>
                    <a:pt x="109" y="192"/>
                    <a:pt x="108" y="191"/>
                    <a:pt x="109" y="191"/>
                  </a:cubicBezTo>
                  <a:cubicBezTo>
                    <a:pt x="109" y="190"/>
                    <a:pt x="110" y="189"/>
                    <a:pt x="110" y="189"/>
                  </a:cubicBezTo>
                  <a:cubicBezTo>
                    <a:pt x="111" y="188"/>
                    <a:pt x="111" y="186"/>
                    <a:pt x="111" y="186"/>
                  </a:cubicBezTo>
                  <a:cubicBezTo>
                    <a:pt x="111" y="185"/>
                    <a:pt x="110" y="183"/>
                    <a:pt x="110" y="183"/>
                  </a:cubicBezTo>
                  <a:cubicBezTo>
                    <a:pt x="111" y="182"/>
                    <a:pt x="111" y="181"/>
                    <a:pt x="111" y="180"/>
                  </a:cubicBezTo>
                  <a:cubicBezTo>
                    <a:pt x="110" y="180"/>
                    <a:pt x="109" y="179"/>
                    <a:pt x="109" y="179"/>
                  </a:cubicBezTo>
                  <a:cubicBezTo>
                    <a:pt x="108" y="179"/>
                    <a:pt x="108" y="178"/>
                    <a:pt x="109" y="177"/>
                  </a:cubicBezTo>
                  <a:cubicBezTo>
                    <a:pt x="109" y="177"/>
                    <a:pt x="110" y="176"/>
                    <a:pt x="110" y="176"/>
                  </a:cubicBezTo>
                  <a:cubicBezTo>
                    <a:pt x="110" y="177"/>
                    <a:pt x="110" y="178"/>
                    <a:pt x="111" y="178"/>
                  </a:cubicBezTo>
                  <a:cubicBezTo>
                    <a:pt x="112" y="178"/>
                    <a:pt x="114" y="176"/>
                    <a:pt x="114" y="177"/>
                  </a:cubicBezTo>
                  <a:cubicBezTo>
                    <a:pt x="115" y="177"/>
                    <a:pt x="118" y="177"/>
                    <a:pt x="117" y="176"/>
                  </a:cubicBezTo>
                  <a:cubicBezTo>
                    <a:pt x="117" y="176"/>
                    <a:pt x="116" y="175"/>
                    <a:pt x="117" y="174"/>
                  </a:cubicBezTo>
                  <a:cubicBezTo>
                    <a:pt x="117" y="174"/>
                    <a:pt x="117" y="173"/>
                    <a:pt x="117" y="173"/>
                  </a:cubicBezTo>
                  <a:cubicBezTo>
                    <a:pt x="117" y="172"/>
                    <a:pt x="115" y="171"/>
                    <a:pt x="116" y="171"/>
                  </a:cubicBezTo>
                  <a:cubicBezTo>
                    <a:pt x="118" y="171"/>
                    <a:pt x="118" y="171"/>
                    <a:pt x="118" y="171"/>
                  </a:cubicBezTo>
                  <a:cubicBezTo>
                    <a:pt x="119" y="171"/>
                    <a:pt x="118" y="172"/>
                    <a:pt x="119" y="171"/>
                  </a:cubicBezTo>
                  <a:cubicBezTo>
                    <a:pt x="121" y="170"/>
                    <a:pt x="121" y="169"/>
                    <a:pt x="121" y="169"/>
                  </a:cubicBezTo>
                  <a:cubicBezTo>
                    <a:pt x="121" y="169"/>
                    <a:pt x="121" y="169"/>
                    <a:pt x="122" y="168"/>
                  </a:cubicBezTo>
                  <a:cubicBezTo>
                    <a:pt x="123" y="168"/>
                    <a:pt x="123" y="166"/>
                    <a:pt x="123" y="166"/>
                  </a:cubicBezTo>
                  <a:cubicBezTo>
                    <a:pt x="123" y="166"/>
                    <a:pt x="123" y="165"/>
                    <a:pt x="123" y="164"/>
                  </a:cubicBezTo>
                  <a:cubicBezTo>
                    <a:pt x="123" y="164"/>
                    <a:pt x="123" y="163"/>
                    <a:pt x="122" y="163"/>
                  </a:cubicBezTo>
                  <a:cubicBezTo>
                    <a:pt x="122" y="163"/>
                    <a:pt x="120" y="163"/>
                    <a:pt x="120" y="163"/>
                  </a:cubicBezTo>
                  <a:cubicBezTo>
                    <a:pt x="118" y="162"/>
                    <a:pt x="118" y="162"/>
                    <a:pt x="118" y="162"/>
                  </a:cubicBezTo>
                  <a:cubicBezTo>
                    <a:pt x="119" y="161"/>
                    <a:pt x="120" y="160"/>
                    <a:pt x="121" y="161"/>
                  </a:cubicBezTo>
                  <a:cubicBezTo>
                    <a:pt x="122" y="161"/>
                    <a:pt x="122" y="161"/>
                    <a:pt x="122" y="161"/>
                  </a:cubicBezTo>
                  <a:cubicBezTo>
                    <a:pt x="123" y="161"/>
                    <a:pt x="124" y="161"/>
                    <a:pt x="124" y="161"/>
                  </a:cubicBezTo>
                  <a:cubicBezTo>
                    <a:pt x="122" y="159"/>
                    <a:pt x="122" y="159"/>
                    <a:pt x="122" y="159"/>
                  </a:cubicBezTo>
                  <a:cubicBezTo>
                    <a:pt x="122" y="159"/>
                    <a:pt x="122" y="158"/>
                    <a:pt x="122" y="157"/>
                  </a:cubicBezTo>
                  <a:cubicBezTo>
                    <a:pt x="122" y="157"/>
                    <a:pt x="121" y="156"/>
                    <a:pt x="121" y="156"/>
                  </a:cubicBezTo>
                  <a:cubicBezTo>
                    <a:pt x="122" y="154"/>
                    <a:pt x="122" y="154"/>
                    <a:pt x="122" y="154"/>
                  </a:cubicBezTo>
                  <a:cubicBezTo>
                    <a:pt x="122" y="154"/>
                    <a:pt x="122" y="155"/>
                    <a:pt x="123" y="155"/>
                  </a:cubicBezTo>
                  <a:cubicBezTo>
                    <a:pt x="124" y="155"/>
                    <a:pt x="124" y="155"/>
                    <a:pt x="126" y="155"/>
                  </a:cubicBezTo>
                  <a:cubicBezTo>
                    <a:pt x="127" y="155"/>
                    <a:pt x="128" y="155"/>
                    <a:pt x="128" y="154"/>
                  </a:cubicBezTo>
                  <a:cubicBezTo>
                    <a:pt x="128" y="154"/>
                    <a:pt x="128" y="153"/>
                    <a:pt x="128" y="153"/>
                  </a:cubicBezTo>
                  <a:cubicBezTo>
                    <a:pt x="128" y="152"/>
                    <a:pt x="127" y="151"/>
                    <a:pt x="127" y="151"/>
                  </a:cubicBezTo>
                  <a:cubicBezTo>
                    <a:pt x="127" y="151"/>
                    <a:pt x="128" y="150"/>
                    <a:pt x="129" y="150"/>
                  </a:cubicBezTo>
                  <a:cubicBezTo>
                    <a:pt x="129" y="150"/>
                    <a:pt x="130" y="149"/>
                    <a:pt x="131" y="150"/>
                  </a:cubicBezTo>
                  <a:cubicBezTo>
                    <a:pt x="131" y="151"/>
                    <a:pt x="132" y="151"/>
                    <a:pt x="133" y="150"/>
                  </a:cubicBezTo>
                  <a:cubicBezTo>
                    <a:pt x="133" y="150"/>
                    <a:pt x="134" y="149"/>
                    <a:pt x="134" y="149"/>
                  </a:cubicBezTo>
                  <a:cubicBezTo>
                    <a:pt x="135" y="149"/>
                    <a:pt x="135" y="149"/>
                    <a:pt x="136" y="149"/>
                  </a:cubicBezTo>
                  <a:cubicBezTo>
                    <a:pt x="136" y="150"/>
                    <a:pt x="137" y="150"/>
                    <a:pt x="138" y="150"/>
                  </a:cubicBezTo>
                  <a:cubicBezTo>
                    <a:pt x="138" y="150"/>
                    <a:pt x="139" y="148"/>
                    <a:pt x="139" y="148"/>
                  </a:cubicBezTo>
                  <a:cubicBezTo>
                    <a:pt x="139" y="148"/>
                    <a:pt x="138" y="148"/>
                    <a:pt x="139" y="147"/>
                  </a:cubicBezTo>
                  <a:cubicBezTo>
                    <a:pt x="139" y="145"/>
                    <a:pt x="139" y="145"/>
                    <a:pt x="139" y="145"/>
                  </a:cubicBezTo>
                  <a:cubicBezTo>
                    <a:pt x="140" y="144"/>
                    <a:pt x="140" y="144"/>
                    <a:pt x="140" y="143"/>
                  </a:cubicBezTo>
                  <a:cubicBezTo>
                    <a:pt x="140" y="142"/>
                    <a:pt x="141" y="142"/>
                    <a:pt x="141" y="142"/>
                  </a:cubicBezTo>
                  <a:cubicBezTo>
                    <a:pt x="141" y="142"/>
                    <a:pt x="142" y="143"/>
                    <a:pt x="142" y="144"/>
                  </a:cubicBezTo>
                  <a:cubicBezTo>
                    <a:pt x="141" y="144"/>
                    <a:pt x="141" y="146"/>
                    <a:pt x="141" y="146"/>
                  </a:cubicBezTo>
                  <a:cubicBezTo>
                    <a:pt x="141" y="146"/>
                    <a:pt x="140" y="147"/>
                    <a:pt x="140" y="147"/>
                  </a:cubicBezTo>
                  <a:cubicBezTo>
                    <a:pt x="140" y="148"/>
                    <a:pt x="140" y="149"/>
                    <a:pt x="140" y="149"/>
                  </a:cubicBezTo>
                  <a:cubicBezTo>
                    <a:pt x="140" y="149"/>
                    <a:pt x="138" y="151"/>
                    <a:pt x="139" y="151"/>
                  </a:cubicBezTo>
                  <a:cubicBezTo>
                    <a:pt x="141" y="151"/>
                    <a:pt x="141" y="150"/>
                    <a:pt x="142" y="149"/>
                  </a:cubicBezTo>
                  <a:cubicBezTo>
                    <a:pt x="143" y="148"/>
                    <a:pt x="143" y="147"/>
                    <a:pt x="144" y="147"/>
                  </a:cubicBezTo>
                  <a:cubicBezTo>
                    <a:pt x="145" y="147"/>
                    <a:pt x="145" y="147"/>
                    <a:pt x="146" y="147"/>
                  </a:cubicBezTo>
                  <a:cubicBezTo>
                    <a:pt x="146" y="148"/>
                    <a:pt x="147" y="148"/>
                    <a:pt x="147" y="148"/>
                  </a:cubicBezTo>
                  <a:cubicBezTo>
                    <a:pt x="147" y="147"/>
                    <a:pt x="147" y="146"/>
                    <a:pt x="148" y="146"/>
                  </a:cubicBezTo>
                  <a:cubicBezTo>
                    <a:pt x="149" y="146"/>
                    <a:pt x="149" y="147"/>
                    <a:pt x="150" y="147"/>
                  </a:cubicBezTo>
                  <a:cubicBezTo>
                    <a:pt x="150" y="147"/>
                    <a:pt x="150" y="145"/>
                    <a:pt x="150" y="145"/>
                  </a:cubicBezTo>
                  <a:cubicBezTo>
                    <a:pt x="151" y="146"/>
                    <a:pt x="152" y="146"/>
                    <a:pt x="153" y="146"/>
                  </a:cubicBezTo>
                  <a:cubicBezTo>
                    <a:pt x="153" y="146"/>
                    <a:pt x="154" y="145"/>
                    <a:pt x="154" y="145"/>
                  </a:cubicBezTo>
                  <a:cubicBezTo>
                    <a:pt x="154" y="144"/>
                    <a:pt x="154" y="144"/>
                    <a:pt x="155" y="143"/>
                  </a:cubicBezTo>
                  <a:cubicBezTo>
                    <a:pt x="155" y="143"/>
                    <a:pt x="156" y="143"/>
                    <a:pt x="157" y="143"/>
                  </a:cubicBezTo>
                  <a:cubicBezTo>
                    <a:pt x="157" y="143"/>
                    <a:pt x="158" y="143"/>
                    <a:pt x="159" y="143"/>
                  </a:cubicBezTo>
                  <a:cubicBezTo>
                    <a:pt x="159" y="143"/>
                    <a:pt x="159" y="143"/>
                    <a:pt x="160" y="142"/>
                  </a:cubicBezTo>
                  <a:cubicBezTo>
                    <a:pt x="161" y="141"/>
                    <a:pt x="161" y="141"/>
                    <a:pt x="162" y="140"/>
                  </a:cubicBezTo>
                  <a:cubicBezTo>
                    <a:pt x="162" y="139"/>
                    <a:pt x="163" y="139"/>
                    <a:pt x="163" y="139"/>
                  </a:cubicBezTo>
                  <a:cubicBezTo>
                    <a:pt x="164" y="139"/>
                    <a:pt x="165" y="138"/>
                    <a:pt x="165" y="137"/>
                  </a:cubicBezTo>
                  <a:cubicBezTo>
                    <a:pt x="165" y="136"/>
                    <a:pt x="164" y="136"/>
                    <a:pt x="165" y="136"/>
                  </a:cubicBezTo>
                  <a:cubicBezTo>
                    <a:pt x="166" y="136"/>
                    <a:pt x="166" y="135"/>
                    <a:pt x="167" y="135"/>
                  </a:cubicBezTo>
                  <a:cubicBezTo>
                    <a:pt x="167" y="135"/>
                    <a:pt x="167" y="134"/>
                    <a:pt x="167" y="133"/>
                  </a:cubicBezTo>
                  <a:cubicBezTo>
                    <a:pt x="167" y="132"/>
                    <a:pt x="167" y="130"/>
                    <a:pt x="168" y="130"/>
                  </a:cubicBezTo>
                  <a:cubicBezTo>
                    <a:pt x="168" y="130"/>
                    <a:pt x="169" y="130"/>
                    <a:pt x="170" y="130"/>
                  </a:cubicBezTo>
                  <a:cubicBezTo>
                    <a:pt x="170" y="130"/>
                    <a:pt x="171" y="129"/>
                    <a:pt x="172" y="129"/>
                  </a:cubicBezTo>
                  <a:cubicBezTo>
                    <a:pt x="173" y="128"/>
                    <a:pt x="172" y="128"/>
                    <a:pt x="173" y="128"/>
                  </a:cubicBezTo>
                  <a:cubicBezTo>
                    <a:pt x="174" y="128"/>
                    <a:pt x="175" y="127"/>
                    <a:pt x="175" y="127"/>
                  </a:cubicBezTo>
                  <a:cubicBezTo>
                    <a:pt x="175" y="127"/>
                    <a:pt x="175" y="126"/>
                    <a:pt x="174" y="126"/>
                  </a:cubicBezTo>
                  <a:cubicBezTo>
                    <a:pt x="174" y="126"/>
                    <a:pt x="173" y="125"/>
                    <a:pt x="173" y="125"/>
                  </a:cubicBezTo>
                  <a:cubicBezTo>
                    <a:pt x="173" y="123"/>
                    <a:pt x="173" y="123"/>
                    <a:pt x="173" y="123"/>
                  </a:cubicBezTo>
                  <a:cubicBezTo>
                    <a:pt x="171" y="121"/>
                    <a:pt x="171" y="121"/>
                    <a:pt x="171" y="121"/>
                  </a:cubicBezTo>
                  <a:cubicBezTo>
                    <a:pt x="171" y="121"/>
                    <a:pt x="174" y="123"/>
                    <a:pt x="175" y="123"/>
                  </a:cubicBezTo>
                  <a:cubicBezTo>
                    <a:pt x="175" y="124"/>
                    <a:pt x="177" y="124"/>
                    <a:pt x="177" y="125"/>
                  </a:cubicBezTo>
                  <a:cubicBezTo>
                    <a:pt x="177" y="126"/>
                    <a:pt x="177" y="126"/>
                    <a:pt x="178" y="126"/>
                  </a:cubicBezTo>
                  <a:cubicBezTo>
                    <a:pt x="180" y="126"/>
                    <a:pt x="179" y="126"/>
                    <a:pt x="180" y="126"/>
                  </a:cubicBezTo>
                  <a:cubicBezTo>
                    <a:pt x="182" y="126"/>
                    <a:pt x="183" y="126"/>
                    <a:pt x="183" y="126"/>
                  </a:cubicBezTo>
                  <a:cubicBezTo>
                    <a:pt x="184" y="126"/>
                    <a:pt x="185" y="126"/>
                    <a:pt x="185" y="126"/>
                  </a:cubicBezTo>
                  <a:cubicBezTo>
                    <a:pt x="186" y="125"/>
                    <a:pt x="188" y="126"/>
                    <a:pt x="188" y="125"/>
                  </a:cubicBezTo>
                  <a:cubicBezTo>
                    <a:pt x="188" y="124"/>
                    <a:pt x="187" y="123"/>
                    <a:pt x="188" y="123"/>
                  </a:cubicBezTo>
                  <a:cubicBezTo>
                    <a:pt x="188" y="123"/>
                    <a:pt x="188" y="122"/>
                    <a:pt x="189" y="123"/>
                  </a:cubicBezTo>
                  <a:cubicBezTo>
                    <a:pt x="190" y="123"/>
                    <a:pt x="191" y="124"/>
                    <a:pt x="192" y="123"/>
                  </a:cubicBezTo>
                  <a:cubicBezTo>
                    <a:pt x="193" y="123"/>
                    <a:pt x="194" y="123"/>
                    <a:pt x="194" y="123"/>
                  </a:cubicBezTo>
                  <a:cubicBezTo>
                    <a:pt x="195" y="122"/>
                    <a:pt x="196" y="121"/>
                    <a:pt x="197" y="121"/>
                  </a:cubicBezTo>
                  <a:cubicBezTo>
                    <a:pt x="197" y="121"/>
                    <a:pt x="199" y="121"/>
                    <a:pt x="199" y="121"/>
                  </a:cubicBezTo>
                  <a:cubicBezTo>
                    <a:pt x="200" y="121"/>
                    <a:pt x="203" y="120"/>
                    <a:pt x="203" y="120"/>
                  </a:cubicBezTo>
                  <a:cubicBezTo>
                    <a:pt x="203" y="120"/>
                    <a:pt x="205" y="120"/>
                    <a:pt x="205" y="120"/>
                  </a:cubicBezTo>
                  <a:cubicBezTo>
                    <a:pt x="206" y="120"/>
                    <a:pt x="206" y="120"/>
                    <a:pt x="207" y="120"/>
                  </a:cubicBezTo>
                  <a:cubicBezTo>
                    <a:pt x="208" y="120"/>
                    <a:pt x="209" y="120"/>
                    <a:pt x="210" y="120"/>
                  </a:cubicBezTo>
                  <a:cubicBezTo>
                    <a:pt x="210" y="119"/>
                    <a:pt x="211" y="119"/>
                    <a:pt x="212" y="118"/>
                  </a:cubicBezTo>
                  <a:cubicBezTo>
                    <a:pt x="212" y="117"/>
                    <a:pt x="213" y="114"/>
                    <a:pt x="214" y="114"/>
                  </a:cubicBezTo>
                  <a:cubicBezTo>
                    <a:pt x="215" y="114"/>
                    <a:pt x="216" y="113"/>
                    <a:pt x="216" y="113"/>
                  </a:cubicBezTo>
                  <a:cubicBezTo>
                    <a:pt x="217" y="112"/>
                    <a:pt x="216" y="112"/>
                    <a:pt x="217" y="112"/>
                  </a:cubicBezTo>
                  <a:cubicBezTo>
                    <a:pt x="218" y="111"/>
                    <a:pt x="220" y="111"/>
                    <a:pt x="220" y="111"/>
                  </a:cubicBezTo>
                  <a:cubicBezTo>
                    <a:pt x="221" y="111"/>
                    <a:pt x="222" y="111"/>
                    <a:pt x="222" y="110"/>
                  </a:cubicBezTo>
                  <a:cubicBezTo>
                    <a:pt x="223" y="109"/>
                    <a:pt x="222" y="109"/>
                    <a:pt x="223" y="109"/>
                  </a:cubicBezTo>
                  <a:cubicBezTo>
                    <a:pt x="225" y="109"/>
                    <a:pt x="227" y="108"/>
                    <a:pt x="227" y="107"/>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82" name="Freeform 161"/>
            <p:cNvSpPr/>
            <p:nvPr/>
          </p:nvSpPr>
          <p:spPr bwMode="auto">
            <a:xfrm>
              <a:off x="2256048" y="3637753"/>
              <a:ext cx="34610" cy="13844"/>
            </a:xfrm>
            <a:custGeom>
              <a:avLst/>
              <a:gdLst>
                <a:gd name="T0" fmla="*/ 14 w 17"/>
                <a:gd name="T1" fmla="*/ 4 h 7"/>
                <a:gd name="T2" fmla="*/ 16 w 17"/>
                <a:gd name="T3" fmla="*/ 3 h 7"/>
                <a:gd name="T4" fmla="*/ 13 w 17"/>
                <a:gd name="T5" fmla="*/ 1 h 7"/>
                <a:gd name="T6" fmla="*/ 10 w 17"/>
                <a:gd name="T7" fmla="*/ 0 h 7"/>
                <a:gd name="T8" fmla="*/ 6 w 17"/>
                <a:gd name="T9" fmla="*/ 1 h 7"/>
                <a:gd name="T10" fmla="*/ 3 w 17"/>
                <a:gd name="T11" fmla="*/ 1 h 7"/>
                <a:gd name="T12" fmla="*/ 2 w 17"/>
                <a:gd name="T13" fmla="*/ 2 h 7"/>
                <a:gd name="T14" fmla="*/ 1 w 17"/>
                <a:gd name="T15" fmla="*/ 5 h 7"/>
                <a:gd name="T16" fmla="*/ 3 w 17"/>
                <a:gd name="T17" fmla="*/ 6 h 7"/>
                <a:gd name="T18" fmla="*/ 8 w 17"/>
                <a:gd name="T19" fmla="*/ 6 h 7"/>
                <a:gd name="T20" fmla="*/ 11 w 17"/>
                <a:gd name="T21" fmla="*/ 6 h 7"/>
                <a:gd name="T22" fmla="*/ 13 w 17"/>
                <a:gd name="T23" fmla="*/ 6 h 7"/>
                <a:gd name="T24" fmla="*/ 14 w 17"/>
                <a:gd name="T25"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7">
                  <a:moveTo>
                    <a:pt x="14" y="4"/>
                  </a:moveTo>
                  <a:cubicBezTo>
                    <a:pt x="16" y="4"/>
                    <a:pt x="17" y="4"/>
                    <a:pt x="16" y="3"/>
                  </a:cubicBezTo>
                  <a:cubicBezTo>
                    <a:pt x="15" y="1"/>
                    <a:pt x="14" y="1"/>
                    <a:pt x="13" y="1"/>
                  </a:cubicBezTo>
                  <a:cubicBezTo>
                    <a:pt x="12" y="1"/>
                    <a:pt x="12" y="0"/>
                    <a:pt x="10" y="0"/>
                  </a:cubicBezTo>
                  <a:cubicBezTo>
                    <a:pt x="9" y="1"/>
                    <a:pt x="8" y="0"/>
                    <a:pt x="6" y="1"/>
                  </a:cubicBezTo>
                  <a:cubicBezTo>
                    <a:pt x="5" y="1"/>
                    <a:pt x="3" y="1"/>
                    <a:pt x="3" y="1"/>
                  </a:cubicBezTo>
                  <a:cubicBezTo>
                    <a:pt x="2" y="0"/>
                    <a:pt x="3" y="2"/>
                    <a:pt x="2" y="2"/>
                  </a:cubicBezTo>
                  <a:cubicBezTo>
                    <a:pt x="0" y="2"/>
                    <a:pt x="1" y="4"/>
                    <a:pt x="1" y="5"/>
                  </a:cubicBezTo>
                  <a:cubicBezTo>
                    <a:pt x="1" y="6"/>
                    <a:pt x="1" y="7"/>
                    <a:pt x="3" y="6"/>
                  </a:cubicBezTo>
                  <a:cubicBezTo>
                    <a:pt x="6" y="6"/>
                    <a:pt x="7" y="6"/>
                    <a:pt x="8" y="6"/>
                  </a:cubicBezTo>
                  <a:cubicBezTo>
                    <a:pt x="9" y="6"/>
                    <a:pt x="10" y="6"/>
                    <a:pt x="11" y="6"/>
                  </a:cubicBezTo>
                  <a:cubicBezTo>
                    <a:pt x="12" y="6"/>
                    <a:pt x="13" y="6"/>
                    <a:pt x="13" y="6"/>
                  </a:cubicBezTo>
                  <a:cubicBezTo>
                    <a:pt x="14" y="5"/>
                    <a:pt x="12" y="4"/>
                    <a:pt x="14" y="4"/>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sp>
          <p:nvSpPr>
            <p:cNvPr id="83" name="Freeform 162"/>
            <p:cNvSpPr/>
            <p:nvPr/>
          </p:nvSpPr>
          <p:spPr bwMode="auto">
            <a:xfrm>
              <a:off x="2347765" y="3013042"/>
              <a:ext cx="49319" cy="24227"/>
            </a:xfrm>
            <a:custGeom>
              <a:avLst/>
              <a:gdLst>
                <a:gd name="T0" fmla="*/ 17 w 24"/>
                <a:gd name="T1" fmla="*/ 11 h 12"/>
                <a:gd name="T2" fmla="*/ 22 w 24"/>
                <a:gd name="T3" fmla="*/ 9 h 12"/>
                <a:gd name="T4" fmla="*/ 22 w 24"/>
                <a:gd name="T5" fmla="*/ 6 h 12"/>
                <a:gd name="T6" fmla="*/ 17 w 24"/>
                <a:gd name="T7" fmla="*/ 5 h 12"/>
                <a:gd name="T8" fmla="*/ 14 w 24"/>
                <a:gd name="T9" fmla="*/ 3 h 12"/>
                <a:gd name="T10" fmla="*/ 11 w 24"/>
                <a:gd name="T11" fmla="*/ 3 h 12"/>
                <a:gd name="T12" fmla="*/ 8 w 24"/>
                <a:gd name="T13" fmla="*/ 1 h 12"/>
                <a:gd name="T14" fmla="*/ 5 w 24"/>
                <a:gd name="T15" fmla="*/ 1 h 12"/>
                <a:gd name="T16" fmla="*/ 1 w 24"/>
                <a:gd name="T17" fmla="*/ 1 h 12"/>
                <a:gd name="T18" fmla="*/ 5 w 24"/>
                <a:gd name="T19" fmla="*/ 3 h 12"/>
                <a:gd name="T20" fmla="*/ 7 w 24"/>
                <a:gd name="T21" fmla="*/ 5 h 12"/>
                <a:gd name="T22" fmla="*/ 10 w 24"/>
                <a:gd name="T23" fmla="*/ 8 h 12"/>
                <a:gd name="T24" fmla="*/ 14 w 24"/>
                <a:gd name="T25" fmla="*/ 9 h 12"/>
                <a:gd name="T26" fmla="*/ 17 w 24"/>
                <a:gd name="T2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2">
                  <a:moveTo>
                    <a:pt x="17" y="11"/>
                  </a:moveTo>
                  <a:cubicBezTo>
                    <a:pt x="19" y="11"/>
                    <a:pt x="21" y="10"/>
                    <a:pt x="22" y="9"/>
                  </a:cubicBezTo>
                  <a:cubicBezTo>
                    <a:pt x="24" y="8"/>
                    <a:pt x="23" y="7"/>
                    <a:pt x="22" y="6"/>
                  </a:cubicBezTo>
                  <a:cubicBezTo>
                    <a:pt x="21" y="5"/>
                    <a:pt x="18" y="6"/>
                    <a:pt x="17" y="5"/>
                  </a:cubicBezTo>
                  <a:cubicBezTo>
                    <a:pt x="16" y="3"/>
                    <a:pt x="15" y="3"/>
                    <a:pt x="14" y="3"/>
                  </a:cubicBezTo>
                  <a:cubicBezTo>
                    <a:pt x="13" y="3"/>
                    <a:pt x="12" y="3"/>
                    <a:pt x="11" y="3"/>
                  </a:cubicBezTo>
                  <a:cubicBezTo>
                    <a:pt x="11" y="2"/>
                    <a:pt x="9" y="2"/>
                    <a:pt x="8" y="1"/>
                  </a:cubicBezTo>
                  <a:cubicBezTo>
                    <a:pt x="8" y="1"/>
                    <a:pt x="6" y="1"/>
                    <a:pt x="5" y="1"/>
                  </a:cubicBezTo>
                  <a:cubicBezTo>
                    <a:pt x="4" y="0"/>
                    <a:pt x="2" y="1"/>
                    <a:pt x="1" y="1"/>
                  </a:cubicBezTo>
                  <a:cubicBezTo>
                    <a:pt x="0" y="2"/>
                    <a:pt x="5" y="3"/>
                    <a:pt x="5" y="3"/>
                  </a:cubicBezTo>
                  <a:cubicBezTo>
                    <a:pt x="6" y="3"/>
                    <a:pt x="6" y="3"/>
                    <a:pt x="7" y="5"/>
                  </a:cubicBezTo>
                  <a:cubicBezTo>
                    <a:pt x="8" y="6"/>
                    <a:pt x="8" y="7"/>
                    <a:pt x="10" y="8"/>
                  </a:cubicBezTo>
                  <a:cubicBezTo>
                    <a:pt x="13" y="9"/>
                    <a:pt x="13" y="7"/>
                    <a:pt x="14" y="9"/>
                  </a:cubicBezTo>
                  <a:cubicBezTo>
                    <a:pt x="15" y="10"/>
                    <a:pt x="15" y="12"/>
                    <a:pt x="17" y="11"/>
                  </a:cubicBezTo>
                  <a:close/>
                </a:path>
              </a:pathLst>
            </a:custGeom>
            <a:grpFill/>
            <a:ln>
              <a:noFill/>
            </a:ln>
          </p:spPr>
          <p:txBody>
            <a:bodyPr vert="horz" wrap="square" lIns="91440" tIns="45720" rIns="91440" bIns="45720" numCol="1" anchor="t" anchorCtr="0" compatLnSpc="1"/>
            <a:lstStyle/>
            <a:p>
              <a:endParaRPr lang="zh-CN" altLang="en-US">
                <a:solidFill>
                  <a:prstClr val="black"/>
                </a:solidFill>
              </a:endParaRPr>
            </a:p>
          </p:txBody>
        </p:sp>
      </p:grpSp>
      <p:sp>
        <p:nvSpPr>
          <p:cNvPr id="84" name="任意多边形 82"/>
          <p:cNvSpPr/>
          <p:nvPr/>
        </p:nvSpPr>
        <p:spPr>
          <a:xfrm>
            <a:off x="6374434" y="2020434"/>
            <a:ext cx="1948789" cy="1160276"/>
          </a:xfrm>
          <a:custGeom>
            <a:avLst/>
            <a:gdLst>
              <a:gd name="connsiteX0" fmla="*/ 0 w 2387151"/>
              <a:gd name="connsiteY0" fmla="*/ 0 h 1416106"/>
              <a:gd name="connsiteX1" fmla="*/ 671639 w 2387151"/>
              <a:gd name="connsiteY1" fmla="*/ 380326 h 1416106"/>
              <a:gd name="connsiteX2" fmla="*/ 1140977 w 2387151"/>
              <a:gd name="connsiteY2" fmla="*/ 1165253 h 1416106"/>
              <a:gd name="connsiteX3" fmla="*/ 793020 w 2387151"/>
              <a:gd name="connsiteY3" fmla="*/ 1359462 h 1416106"/>
              <a:gd name="connsiteX4" fmla="*/ 1933997 w 2387151"/>
              <a:gd name="connsiteY4" fmla="*/ 1416106 h 1416106"/>
              <a:gd name="connsiteX5" fmla="*/ 2387151 w 2387151"/>
              <a:gd name="connsiteY5" fmla="*/ 428878 h 1416106"/>
              <a:gd name="connsiteX6" fmla="*/ 2063469 w 2387151"/>
              <a:gd name="connsiteY6" fmla="*/ 614995 h 1416106"/>
              <a:gd name="connsiteX7" fmla="*/ 1780248 w 2387151"/>
              <a:gd name="connsiteY7" fmla="*/ 105196 h 1416106"/>
              <a:gd name="connsiteX8" fmla="*/ 0 w 2387151"/>
              <a:gd name="connsiteY8" fmla="*/ 0 h 1416106"/>
              <a:gd name="connsiteX0-1" fmla="*/ 0 w 2387151"/>
              <a:gd name="connsiteY0-2" fmla="*/ 0 h 1416106"/>
              <a:gd name="connsiteX1-3" fmla="*/ 671639 w 2387151"/>
              <a:gd name="connsiteY1-4" fmla="*/ 380326 h 1416106"/>
              <a:gd name="connsiteX2-5" fmla="*/ 1140977 w 2387151"/>
              <a:gd name="connsiteY2-6" fmla="*/ 1165253 h 1416106"/>
              <a:gd name="connsiteX3-7" fmla="*/ 793020 w 2387151"/>
              <a:gd name="connsiteY3-8" fmla="*/ 1359462 h 1416106"/>
              <a:gd name="connsiteX4-9" fmla="*/ 1933997 w 2387151"/>
              <a:gd name="connsiteY4-10" fmla="*/ 1416106 h 1416106"/>
              <a:gd name="connsiteX5-11" fmla="*/ 2387151 w 2387151"/>
              <a:gd name="connsiteY5-12" fmla="*/ 428878 h 1416106"/>
              <a:gd name="connsiteX6-13" fmla="*/ 2063469 w 2387151"/>
              <a:gd name="connsiteY6-14" fmla="*/ 614995 h 1416106"/>
              <a:gd name="connsiteX7-15" fmla="*/ 1780248 w 2387151"/>
              <a:gd name="connsiteY7-16" fmla="*/ 105196 h 1416106"/>
              <a:gd name="connsiteX8-17" fmla="*/ 0 w 2387151"/>
              <a:gd name="connsiteY8-18" fmla="*/ 0 h 1416106"/>
              <a:gd name="connsiteX0-19" fmla="*/ 0 w 2387151"/>
              <a:gd name="connsiteY0-20" fmla="*/ 0 h 1416106"/>
              <a:gd name="connsiteX1-21" fmla="*/ 671639 w 2387151"/>
              <a:gd name="connsiteY1-22" fmla="*/ 380326 h 1416106"/>
              <a:gd name="connsiteX2-23" fmla="*/ 1140977 w 2387151"/>
              <a:gd name="connsiteY2-24" fmla="*/ 1165253 h 1416106"/>
              <a:gd name="connsiteX3-25" fmla="*/ 793020 w 2387151"/>
              <a:gd name="connsiteY3-26" fmla="*/ 1359462 h 1416106"/>
              <a:gd name="connsiteX4-27" fmla="*/ 1933997 w 2387151"/>
              <a:gd name="connsiteY4-28" fmla="*/ 1416106 h 1416106"/>
              <a:gd name="connsiteX5-29" fmla="*/ 2387151 w 2387151"/>
              <a:gd name="connsiteY5-30" fmla="*/ 428878 h 1416106"/>
              <a:gd name="connsiteX6-31" fmla="*/ 2063469 w 2387151"/>
              <a:gd name="connsiteY6-32" fmla="*/ 614995 h 1416106"/>
              <a:gd name="connsiteX7-33" fmla="*/ 1780248 w 2387151"/>
              <a:gd name="connsiteY7-34" fmla="*/ 105196 h 1416106"/>
              <a:gd name="connsiteX8-35" fmla="*/ 0 w 2387151"/>
              <a:gd name="connsiteY8-36" fmla="*/ 0 h 1416106"/>
              <a:gd name="connsiteX0-37" fmla="*/ 0 w 2387151"/>
              <a:gd name="connsiteY0-38" fmla="*/ 5163 h 1421269"/>
              <a:gd name="connsiteX1-39" fmla="*/ 671639 w 2387151"/>
              <a:gd name="connsiteY1-40" fmla="*/ 385489 h 1421269"/>
              <a:gd name="connsiteX2-41" fmla="*/ 1140977 w 2387151"/>
              <a:gd name="connsiteY2-42" fmla="*/ 1170416 h 1421269"/>
              <a:gd name="connsiteX3-43" fmla="*/ 793020 w 2387151"/>
              <a:gd name="connsiteY3-44" fmla="*/ 1364625 h 1421269"/>
              <a:gd name="connsiteX4-45" fmla="*/ 1933997 w 2387151"/>
              <a:gd name="connsiteY4-46" fmla="*/ 1421269 h 1421269"/>
              <a:gd name="connsiteX5-47" fmla="*/ 2387151 w 2387151"/>
              <a:gd name="connsiteY5-48" fmla="*/ 434041 h 1421269"/>
              <a:gd name="connsiteX6-49" fmla="*/ 2063469 w 2387151"/>
              <a:gd name="connsiteY6-50" fmla="*/ 620158 h 1421269"/>
              <a:gd name="connsiteX7-51" fmla="*/ 1780248 w 2387151"/>
              <a:gd name="connsiteY7-52" fmla="*/ 110359 h 1421269"/>
              <a:gd name="connsiteX8-53" fmla="*/ 0 w 2387151"/>
              <a:gd name="connsiteY8-54" fmla="*/ 5163 h 14212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387151" h="1421269">
                <a:moveTo>
                  <a:pt x="0" y="5163"/>
                </a:moveTo>
                <a:cubicBezTo>
                  <a:pt x="369537" y="83385"/>
                  <a:pt x="593416" y="234438"/>
                  <a:pt x="671639" y="385489"/>
                </a:cubicBezTo>
                <a:lnTo>
                  <a:pt x="1140977" y="1170416"/>
                </a:lnTo>
                <a:lnTo>
                  <a:pt x="793020" y="1364625"/>
                </a:lnTo>
                <a:lnTo>
                  <a:pt x="1933997" y="1421269"/>
                </a:lnTo>
                <a:lnTo>
                  <a:pt x="2387151" y="434041"/>
                </a:lnTo>
                <a:lnTo>
                  <a:pt x="2063469" y="620158"/>
                </a:lnTo>
                <a:lnTo>
                  <a:pt x="1780248" y="110359"/>
                </a:lnTo>
                <a:cubicBezTo>
                  <a:pt x="1688539" y="-78454"/>
                  <a:pt x="593416" y="40228"/>
                  <a:pt x="0" y="5163"/>
                </a:cubicBezTo>
                <a:close/>
              </a:path>
            </a:pathLst>
          </a:cu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5" name="任意多边形 83"/>
          <p:cNvSpPr/>
          <p:nvPr/>
        </p:nvSpPr>
        <p:spPr>
          <a:xfrm rot="7200000">
            <a:off x="6978546" y="4254140"/>
            <a:ext cx="1948789" cy="1160276"/>
          </a:xfrm>
          <a:custGeom>
            <a:avLst/>
            <a:gdLst>
              <a:gd name="connsiteX0" fmla="*/ 0 w 2387151"/>
              <a:gd name="connsiteY0" fmla="*/ 0 h 1416106"/>
              <a:gd name="connsiteX1" fmla="*/ 671639 w 2387151"/>
              <a:gd name="connsiteY1" fmla="*/ 380326 h 1416106"/>
              <a:gd name="connsiteX2" fmla="*/ 1140977 w 2387151"/>
              <a:gd name="connsiteY2" fmla="*/ 1165253 h 1416106"/>
              <a:gd name="connsiteX3" fmla="*/ 793020 w 2387151"/>
              <a:gd name="connsiteY3" fmla="*/ 1359462 h 1416106"/>
              <a:gd name="connsiteX4" fmla="*/ 1933997 w 2387151"/>
              <a:gd name="connsiteY4" fmla="*/ 1416106 h 1416106"/>
              <a:gd name="connsiteX5" fmla="*/ 2387151 w 2387151"/>
              <a:gd name="connsiteY5" fmla="*/ 428878 h 1416106"/>
              <a:gd name="connsiteX6" fmla="*/ 2063469 w 2387151"/>
              <a:gd name="connsiteY6" fmla="*/ 614995 h 1416106"/>
              <a:gd name="connsiteX7" fmla="*/ 1780248 w 2387151"/>
              <a:gd name="connsiteY7" fmla="*/ 105196 h 1416106"/>
              <a:gd name="connsiteX8" fmla="*/ 0 w 2387151"/>
              <a:gd name="connsiteY8" fmla="*/ 0 h 1416106"/>
              <a:gd name="connsiteX0-1" fmla="*/ 0 w 2387151"/>
              <a:gd name="connsiteY0-2" fmla="*/ 0 h 1416106"/>
              <a:gd name="connsiteX1-3" fmla="*/ 671639 w 2387151"/>
              <a:gd name="connsiteY1-4" fmla="*/ 380326 h 1416106"/>
              <a:gd name="connsiteX2-5" fmla="*/ 1140977 w 2387151"/>
              <a:gd name="connsiteY2-6" fmla="*/ 1165253 h 1416106"/>
              <a:gd name="connsiteX3-7" fmla="*/ 793020 w 2387151"/>
              <a:gd name="connsiteY3-8" fmla="*/ 1359462 h 1416106"/>
              <a:gd name="connsiteX4-9" fmla="*/ 1933997 w 2387151"/>
              <a:gd name="connsiteY4-10" fmla="*/ 1416106 h 1416106"/>
              <a:gd name="connsiteX5-11" fmla="*/ 2387151 w 2387151"/>
              <a:gd name="connsiteY5-12" fmla="*/ 428878 h 1416106"/>
              <a:gd name="connsiteX6-13" fmla="*/ 2063469 w 2387151"/>
              <a:gd name="connsiteY6-14" fmla="*/ 614995 h 1416106"/>
              <a:gd name="connsiteX7-15" fmla="*/ 1780248 w 2387151"/>
              <a:gd name="connsiteY7-16" fmla="*/ 105196 h 1416106"/>
              <a:gd name="connsiteX8-17" fmla="*/ 0 w 2387151"/>
              <a:gd name="connsiteY8-18" fmla="*/ 0 h 1416106"/>
              <a:gd name="connsiteX0-19" fmla="*/ 0 w 2387151"/>
              <a:gd name="connsiteY0-20" fmla="*/ 0 h 1416106"/>
              <a:gd name="connsiteX1-21" fmla="*/ 671639 w 2387151"/>
              <a:gd name="connsiteY1-22" fmla="*/ 380326 h 1416106"/>
              <a:gd name="connsiteX2-23" fmla="*/ 1140977 w 2387151"/>
              <a:gd name="connsiteY2-24" fmla="*/ 1165253 h 1416106"/>
              <a:gd name="connsiteX3-25" fmla="*/ 793020 w 2387151"/>
              <a:gd name="connsiteY3-26" fmla="*/ 1359462 h 1416106"/>
              <a:gd name="connsiteX4-27" fmla="*/ 1933997 w 2387151"/>
              <a:gd name="connsiteY4-28" fmla="*/ 1416106 h 1416106"/>
              <a:gd name="connsiteX5-29" fmla="*/ 2387151 w 2387151"/>
              <a:gd name="connsiteY5-30" fmla="*/ 428878 h 1416106"/>
              <a:gd name="connsiteX6-31" fmla="*/ 2063469 w 2387151"/>
              <a:gd name="connsiteY6-32" fmla="*/ 614995 h 1416106"/>
              <a:gd name="connsiteX7-33" fmla="*/ 1780248 w 2387151"/>
              <a:gd name="connsiteY7-34" fmla="*/ 105196 h 1416106"/>
              <a:gd name="connsiteX8-35" fmla="*/ 0 w 2387151"/>
              <a:gd name="connsiteY8-36" fmla="*/ 0 h 1416106"/>
              <a:gd name="connsiteX0-37" fmla="*/ 0 w 2387151"/>
              <a:gd name="connsiteY0-38" fmla="*/ 5163 h 1421269"/>
              <a:gd name="connsiteX1-39" fmla="*/ 671639 w 2387151"/>
              <a:gd name="connsiteY1-40" fmla="*/ 385489 h 1421269"/>
              <a:gd name="connsiteX2-41" fmla="*/ 1140977 w 2387151"/>
              <a:gd name="connsiteY2-42" fmla="*/ 1170416 h 1421269"/>
              <a:gd name="connsiteX3-43" fmla="*/ 793020 w 2387151"/>
              <a:gd name="connsiteY3-44" fmla="*/ 1364625 h 1421269"/>
              <a:gd name="connsiteX4-45" fmla="*/ 1933997 w 2387151"/>
              <a:gd name="connsiteY4-46" fmla="*/ 1421269 h 1421269"/>
              <a:gd name="connsiteX5-47" fmla="*/ 2387151 w 2387151"/>
              <a:gd name="connsiteY5-48" fmla="*/ 434041 h 1421269"/>
              <a:gd name="connsiteX6-49" fmla="*/ 2063469 w 2387151"/>
              <a:gd name="connsiteY6-50" fmla="*/ 620158 h 1421269"/>
              <a:gd name="connsiteX7-51" fmla="*/ 1780248 w 2387151"/>
              <a:gd name="connsiteY7-52" fmla="*/ 110359 h 1421269"/>
              <a:gd name="connsiteX8-53" fmla="*/ 0 w 2387151"/>
              <a:gd name="connsiteY8-54" fmla="*/ 5163 h 14212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387151" h="1421269">
                <a:moveTo>
                  <a:pt x="0" y="5163"/>
                </a:moveTo>
                <a:cubicBezTo>
                  <a:pt x="369537" y="83385"/>
                  <a:pt x="593416" y="234438"/>
                  <a:pt x="671639" y="385489"/>
                </a:cubicBezTo>
                <a:lnTo>
                  <a:pt x="1140977" y="1170416"/>
                </a:lnTo>
                <a:lnTo>
                  <a:pt x="793020" y="1364625"/>
                </a:lnTo>
                <a:lnTo>
                  <a:pt x="1933997" y="1421269"/>
                </a:lnTo>
                <a:lnTo>
                  <a:pt x="2387151" y="434041"/>
                </a:lnTo>
                <a:lnTo>
                  <a:pt x="2063469" y="620158"/>
                </a:lnTo>
                <a:lnTo>
                  <a:pt x="1780248" y="110359"/>
                </a:lnTo>
                <a:cubicBezTo>
                  <a:pt x="1688539" y="-78454"/>
                  <a:pt x="593416" y="40228"/>
                  <a:pt x="0" y="5163"/>
                </a:cubicBezTo>
                <a:close/>
              </a:path>
            </a:pathLst>
          </a:cu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6" name="任意多边形 84"/>
          <p:cNvSpPr/>
          <p:nvPr/>
        </p:nvSpPr>
        <p:spPr>
          <a:xfrm rot="14400000">
            <a:off x="4712185" y="3591750"/>
            <a:ext cx="1948789" cy="1160276"/>
          </a:xfrm>
          <a:custGeom>
            <a:avLst/>
            <a:gdLst>
              <a:gd name="connsiteX0" fmla="*/ 0 w 2387151"/>
              <a:gd name="connsiteY0" fmla="*/ 0 h 1416106"/>
              <a:gd name="connsiteX1" fmla="*/ 671639 w 2387151"/>
              <a:gd name="connsiteY1" fmla="*/ 380326 h 1416106"/>
              <a:gd name="connsiteX2" fmla="*/ 1140977 w 2387151"/>
              <a:gd name="connsiteY2" fmla="*/ 1165253 h 1416106"/>
              <a:gd name="connsiteX3" fmla="*/ 793020 w 2387151"/>
              <a:gd name="connsiteY3" fmla="*/ 1359462 h 1416106"/>
              <a:gd name="connsiteX4" fmla="*/ 1933997 w 2387151"/>
              <a:gd name="connsiteY4" fmla="*/ 1416106 h 1416106"/>
              <a:gd name="connsiteX5" fmla="*/ 2387151 w 2387151"/>
              <a:gd name="connsiteY5" fmla="*/ 428878 h 1416106"/>
              <a:gd name="connsiteX6" fmla="*/ 2063469 w 2387151"/>
              <a:gd name="connsiteY6" fmla="*/ 614995 h 1416106"/>
              <a:gd name="connsiteX7" fmla="*/ 1780248 w 2387151"/>
              <a:gd name="connsiteY7" fmla="*/ 105196 h 1416106"/>
              <a:gd name="connsiteX8" fmla="*/ 0 w 2387151"/>
              <a:gd name="connsiteY8" fmla="*/ 0 h 1416106"/>
              <a:gd name="connsiteX0-1" fmla="*/ 0 w 2387151"/>
              <a:gd name="connsiteY0-2" fmla="*/ 0 h 1416106"/>
              <a:gd name="connsiteX1-3" fmla="*/ 671639 w 2387151"/>
              <a:gd name="connsiteY1-4" fmla="*/ 380326 h 1416106"/>
              <a:gd name="connsiteX2-5" fmla="*/ 1140977 w 2387151"/>
              <a:gd name="connsiteY2-6" fmla="*/ 1165253 h 1416106"/>
              <a:gd name="connsiteX3-7" fmla="*/ 793020 w 2387151"/>
              <a:gd name="connsiteY3-8" fmla="*/ 1359462 h 1416106"/>
              <a:gd name="connsiteX4-9" fmla="*/ 1933997 w 2387151"/>
              <a:gd name="connsiteY4-10" fmla="*/ 1416106 h 1416106"/>
              <a:gd name="connsiteX5-11" fmla="*/ 2387151 w 2387151"/>
              <a:gd name="connsiteY5-12" fmla="*/ 428878 h 1416106"/>
              <a:gd name="connsiteX6-13" fmla="*/ 2063469 w 2387151"/>
              <a:gd name="connsiteY6-14" fmla="*/ 614995 h 1416106"/>
              <a:gd name="connsiteX7-15" fmla="*/ 1780248 w 2387151"/>
              <a:gd name="connsiteY7-16" fmla="*/ 105196 h 1416106"/>
              <a:gd name="connsiteX8-17" fmla="*/ 0 w 2387151"/>
              <a:gd name="connsiteY8-18" fmla="*/ 0 h 1416106"/>
              <a:gd name="connsiteX0-19" fmla="*/ 0 w 2387151"/>
              <a:gd name="connsiteY0-20" fmla="*/ 0 h 1416106"/>
              <a:gd name="connsiteX1-21" fmla="*/ 671639 w 2387151"/>
              <a:gd name="connsiteY1-22" fmla="*/ 380326 h 1416106"/>
              <a:gd name="connsiteX2-23" fmla="*/ 1140977 w 2387151"/>
              <a:gd name="connsiteY2-24" fmla="*/ 1165253 h 1416106"/>
              <a:gd name="connsiteX3-25" fmla="*/ 793020 w 2387151"/>
              <a:gd name="connsiteY3-26" fmla="*/ 1359462 h 1416106"/>
              <a:gd name="connsiteX4-27" fmla="*/ 1933997 w 2387151"/>
              <a:gd name="connsiteY4-28" fmla="*/ 1416106 h 1416106"/>
              <a:gd name="connsiteX5-29" fmla="*/ 2387151 w 2387151"/>
              <a:gd name="connsiteY5-30" fmla="*/ 428878 h 1416106"/>
              <a:gd name="connsiteX6-31" fmla="*/ 2063469 w 2387151"/>
              <a:gd name="connsiteY6-32" fmla="*/ 614995 h 1416106"/>
              <a:gd name="connsiteX7-33" fmla="*/ 1780248 w 2387151"/>
              <a:gd name="connsiteY7-34" fmla="*/ 105196 h 1416106"/>
              <a:gd name="connsiteX8-35" fmla="*/ 0 w 2387151"/>
              <a:gd name="connsiteY8-36" fmla="*/ 0 h 1416106"/>
              <a:gd name="connsiteX0-37" fmla="*/ 0 w 2387151"/>
              <a:gd name="connsiteY0-38" fmla="*/ 5163 h 1421269"/>
              <a:gd name="connsiteX1-39" fmla="*/ 671639 w 2387151"/>
              <a:gd name="connsiteY1-40" fmla="*/ 385489 h 1421269"/>
              <a:gd name="connsiteX2-41" fmla="*/ 1140977 w 2387151"/>
              <a:gd name="connsiteY2-42" fmla="*/ 1170416 h 1421269"/>
              <a:gd name="connsiteX3-43" fmla="*/ 793020 w 2387151"/>
              <a:gd name="connsiteY3-44" fmla="*/ 1364625 h 1421269"/>
              <a:gd name="connsiteX4-45" fmla="*/ 1933997 w 2387151"/>
              <a:gd name="connsiteY4-46" fmla="*/ 1421269 h 1421269"/>
              <a:gd name="connsiteX5-47" fmla="*/ 2387151 w 2387151"/>
              <a:gd name="connsiteY5-48" fmla="*/ 434041 h 1421269"/>
              <a:gd name="connsiteX6-49" fmla="*/ 2063469 w 2387151"/>
              <a:gd name="connsiteY6-50" fmla="*/ 620158 h 1421269"/>
              <a:gd name="connsiteX7-51" fmla="*/ 1780248 w 2387151"/>
              <a:gd name="connsiteY7-52" fmla="*/ 110359 h 1421269"/>
              <a:gd name="connsiteX8-53" fmla="*/ 0 w 2387151"/>
              <a:gd name="connsiteY8-54" fmla="*/ 5163 h 14212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387151" h="1421269">
                <a:moveTo>
                  <a:pt x="0" y="5163"/>
                </a:moveTo>
                <a:cubicBezTo>
                  <a:pt x="369537" y="83385"/>
                  <a:pt x="593416" y="234438"/>
                  <a:pt x="671639" y="385489"/>
                </a:cubicBezTo>
                <a:lnTo>
                  <a:pt x="1140977" y="1170416"/>
                </a:lnTo>
                <a:lnTo>
                  <a:pt x="793020" y="1364625"/>
                </a:lnTo>
                <a:lnTo>
                  <a:pt x="1933997" y="1421269"/>
                </a:lnTo>
                <a:lnTo>
                  <a:pt x="2387151" y="434041"/>
                </a:lnTo>
                <a:lnTo>
                  <a:pt x="2063469" y="620158"/>
                </a:lnTo>
                <a:lnTo>
                  <a:pt x="1780248" y="110359"/>
                </a:lnTo>
                <a:cubicBezTo>
                  <a:pt x="1688539" y="-78454"/>
                  <a:pt x="593416" y="40228"/>
                  <a:pt x="0" y="5163"/>
                </a:cubicBezTo>
                <a:close/>
              </a:path>
            </a:pathLst>
          </a:cu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7" name="矩形 86"/>
          <p:cNvSpPr/>
          <p:nvPr/>
        </p:nvSpPr>
        <p:spPr>
          <a:xfrm>
            <a:off x="7225953" y="2337155"/>
            <a:ext cx="726987" cy="427139"/>
          </a:xfrm>
          <a:prstGeom prst="rect">
            <a:avLst/>
          </a:prstGeom>
        </p:spPr>
        <p:txBody>
          <a:bodyPr wrap="square">
            <a:spAutoFit/>
          </a:bodyPr>
          <a:lstStyle/>
          <a:p>
            <a:pPr algn="ctr"/>
            <a:r>
              <a:rPr lang="en-US" altLang="zh-CN" sz="2800" dirty="0">
                <a:solidFill>
                  <a:prstClr val="white"/>
                </a:solidFill>
                <a:latin typeface="Haettenschweiler" panose="020B0706040902060204" pitchFamily="34" charset="0"/>
                <a:ea typeface="微软雅黑" panose="020B0503020204020204" pitchFamily="34" charset="-122"/>
              </a:rPr>
              <a:t>01</a:t>
            </a:r>
            <a:endParaRPr lang="zh-CN" altLang="en-US" sz="2800" dirty="0">
              <a:solidFill>
                <a:prstClr val="white"/>
              </a:solidFill>
              <a:latin typeface="Haettenschweiler" panose="020B0706040902060204" pitchFamily="34" charset="0"/>
              <a:ea typeface="微软雅黑" panose="020B0503020204020204" pitchFamily="34" charset="-122"/>
            </a:endParaRPr>
          </a:p>
        </p:txBody>
      </p:sp>
      <p:sp>
        <p:nvSpPr>
          <p:cNvPr id="88" name="矩形 87"/>
          <p:cNvSpPr/>
          <p:nvPr/>
        </p:nvSpPr>
        <p:spPr>
          <a:xfrm>
            <a:off x="7436511" y="4792464"/>
            <a:ext cx="726987" cy="427139"/>
          </a:xfrm>
          <a:prstGeom prst="rect">
            <a:avLst/>
          </a:prstGeom>
        </p:spPr>
        <p:txBody>
          <a:bodyPr wrap="square">
            <a:spAutoFit/>
          </a:bodyPr>
          <a:lstStyle/>
          <a:p>
            <a:pPr algn="ctr"/>
            <a:r>
              <a:rPr lang="en-US" altLang="zh-CN" sz="2800" dirty="0">
                <a:solidFill>
                  <a:prstClr val="white"/>
                </a:solidFill>
                <a:latin typeface="Haettenschweiler" panose="020B0706040902060204" pitchFamily="34" charset="0"/>
                <a:ea typeface="微软雅黑" panose="020B0503020204020204" pitchFamily="34" charset="-122"/>
              </a:rPr>
              <a:t>02</a:t>
            </a:r>
            <a:endParaRPr lang="zh-CN" altLang="en-US" sz="2800" dirty="0">
              <a:solidFill>
                <a:prstClr val="white"/>
              </a:solidFill>
              <a:latin typeface="Haettenschweiler" panose="020B0706040902060204" pitchFamily="34" charset="0"/>
              <a:ea typeface="微软雅黑" panose="020B0503020204020204" pitchFamily="34" charset="-122"/>
            </a:endParaRPr>
          </a:p>
        </p:txBody>
      </p:sp>
      <p:sp>
        <p:nvSpPr>
          <p:cNvPr id="89" name="矩形 88"/>
          <p:cNvSpPr/>
          <p:nvPr/>
        </p:nvSpPr>
        <p:spPr>
          <a:xfrm>
            <a:off x="5191072" y="3776152"/>
            <a:ext cx="726987" cy="427139"/>
          </a:xfrm>
          <a:prstGeom prst="rect">
            <a:avLst/>
          </a:prstGeom>
        </p:spPr>
        <p:txBody>
          <a:bodyPr wrap="square">
            <a:spAutoFit/>
          </a:bodyPr>
          <a:lstStyle/>
          <a:p>
            <a:pPr algn="ctr"/>
            <a:r>
              <a:rPr lang="en-US" altLang="zh-CN" sz="2800" dirty="0">
                <a:solidFill>
                  <a:prstClr val="white"/>
                </a:solidFill>
                <a:latin typeface="Haettenschweiler" panose="020B0706040902060204" pitchFamily="34" charset="0"/>
                <a:ea typeface="微软雅黑" panose="020B0503020204020204" pitchFamily="34" charset="-122"/>
              </a:rPr>
              <a:t>03</a:t>
            </a:r>
            <a:endParaRPr lang="zh-CN" altLang="en-US" sz="2800" dirty="0">
              <a:solidFill>
                <a:prstClr val="white"/>
              </a:solidFill>
              <a:latin typeface="Haettenschweiler" panose="020B0706040902060204" pitchFamily="34" charset="0"/>
              <a:ea typeface="微软雅黑" panose="020B0503020204020204" pitchFamily="34" charset="-122"/>
            </a:endParaRPr>
          </a:p>
        </p:txBody>
      </p:sp>
      <p:grpSp>
        <p:nvGrpSpPr>
          <p:cNvPr id="90" name="组合 89"/>
          <p:cNvGrpSpPr/>
          <p:nvPr/>
        </p:nvGrpSpPr>
        <p:grpSpPr>
          <a:xfrm>
            <a:off x="6084358" y="2512330"/>
            <a:ext cx="397205" cy="395643"/>
            <a:chOff x="4557733" y="2434359"/>
            <a:chExt cx="512624" cy="510606"/>
          </a:xfrm>
          <a:solidFill>
            <a:schemeClr val="bg1"/>
          </a:solidFill>
        </p:grpSpPr>
        <p:sp>
          <p:nvSpPr>
            <p:cNvPr id="91" name="Freeform 7"/>
            <p:cNvSpPr>
              <a:spLocks noEditPoints="1"/>
            </p:cNvSpPr>
            <p:nvPr/>
          </p:nvSpPr>
          <p:spPr bwMode="auto">
            <a:xfrm>
              <a:off x="4557733" y="2434359"/>
              <a:ext cx="512624" cy="510606"/>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2" name="Freeform 8"/>
            <p:cNvSpPr/>
            <p:nvPr/>
          </p:nvSpPr>
          <p:spPr bwMode="auto">
            <a:xfrm>
              <a:off x="4781753" y="2529215"/>
              <a:ext cx="129165" cy="254294"/>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93" name="组合 92"/>
          <p:cNvGrpSpPr/>
          <p:nvPr/>
        </p:nvGrpSpPr>
        <p:grpSpPr>
          <a:xfrm>
            <a:off x="6101108" y="4834277"/>
            <a:ext cx="363704" cy="349769"/>
            <a:chOff x="6159731" y="1864447"/>
            <a:chExt cx="469385" cy="451400"/>
          </a:xfrm>
          <a:solidFill>
            <a:schemeClr val="bg1"/>
          </a:solidFill>
        </p:grpSpPr>
        <p:sp>
          <p:nvSpPr>
            <p:cNvPr id="94" name="Oval 131"/>
            <p:cNvSpPr>
              <a:spLocks noChangeArrowheads="1"/>
            </p:cNvSpPr>
            <p:nvPr/>
          </p:nvSpPr>
          <p:spPr bwMode="auto">
            <a:xfrm>
              <a:off x="6288812" y="1864447"/>
              <a:ext cx="211223" cy="21392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800">
                <a:solidFill>
                  <a:prstClr val="black"/>
                </a:solidFill>
              </a:endParaRPr>
            </a:p>
          </p:txBody>
        </p:sp>
        <p:sp>
          <p:nvSpPr>
            <p:cNvPr id="95" name="Freeform 134"/>
            <p:cNvSpPr/>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800">
                <a:solidFill>
                  <a:prstClr val="black"/>
                </a:solidFill>
              </a:endParaRPr>
            </a:p>
          </p:txBody>
        </p:sp>
      </p:grpSp>
      <p:grpSp>
        <p:nvGrpSpPr>
          <p:cNvPr id="96" name="组合 95"/>
          <p:cNvGrpSpPr/>
          <p:nvPr/>
        </p:nvGrpSpPr>
        <p:grpSpPr>
          <a:xfrm>
            <a:off x="8234823" y="3694425"/>
            <a:ext cx="302635" cy="299514"/>
            <a:chOff x="4270293" y="4090633"/>
            <a:chExt cx="390570" cy="386543"/>
          </a:xfrm>
          <a:solidFill>
            <a:schemeClr val="bg1"/>
          </a:solidFill>
        </p:grpSpPr>
        <p:sp>
          <p:nvSpPr>
            <p:cNvPr id="97" name="Freeform 136"/>
            <p:cNvSpPr/>
            <p:nvPr/>
          </p:nvSpPr>
          <p:spPr bwMode="auto">
            <a:xfrm>
              <a:off x="4270293" y="4307258"/>
              <a:ext cx="390570" cy="169918"/>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8" name="Freeform 137"/>
            <p:cNvSpPr>
              <a:spLocks noEditPoints="1"/>
            </p:cNvSpPr>
            <p:nvPr/>
          </p:nvSpPr>
          <p:spPr bwMode="auto">
            <a:xfrm>
              <a:off x="4270293" y="4090633"/>
              <a:ext cx="390570" cy="224678"/>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1" name="文本框 106"/>
          <p:cNvSpPr txBox="1"/>
          <p:nvPr/>
        </p:nvSpPr>
        <p:spPr>
          <a:xfrm>
            <a:off x="9123680" y="1996440"/>
            <a:ext cx="2799715" cy="3187065"/>
          </a:xfrm>
          <a:prstGeom prst="rect">
            <a:avLst/>
          </a:prstGeom>
          <a:noFill/>
          <a:effectLst/>
        </p:spPr>
        <p:txBody>
          <a:bodyPr wrap="square" rtlCol="0">
            <a:noAutofit/>
          </a:bodyPr>
          <a:lstStyle/>
          <a:p>
            <a:pPr algn="ctr"/>
            <a:r>
              <a:rPr lang="zh-CN" altLang="en-US" sz="20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差异化方法</a:t>
            </a:r>
          </a:p>
          <a:p>
            <a:pPr algn="ctr"/>
            <a:endParaRPr lang="en-US" altLang="zh-CN" sz="20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algn="l"/>
            <a:r>
              <a:rPr lang="en-US" altLang="zh-CN"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 类似的产品主要以数字图像为主，并且平面化的浏览参观方式枯燥乏味，而本产品借助</a:t>
            </a:r>
            <a:r>
              <a:rPr lang="en-US" altLang="zh-CN"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AR虚拟仿真技术</a:t>
            </a:r>
            <a:r>
              <a:rPr lang="en-US" altLang="zh-CN"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a:t>
            </a:r>
            <a:r>
              <a:rPr lang="en-US" altLang="zh-CN"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在视觉上提供情境化的虚拟现实场景</a:t>
            </a:r>
            <a:r>
              <a:rPr lang="en-US" altLang="zh-CN"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，将人的意识引入数字技术营造的虚拟世界中，打造</a:t>
            </a:r>
            <a:r>
              <a:rPr lang="en-US" altLang="zh-CN"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沉浸感</a:t>
            </a:r>
            <a:r>
              <a:rPr lang="en-US" altLang="zh-CN"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a:t>
            </a:r>
          </a:p>
        </p:txBody>
      </p:sp>
      <p:pic>
        <p:nvPicPr>
          <p:cNvPr id="102" name="图片 101"/>
          <p:cNvPicPr>
            <a:picLocks noChangeAspect="1"/>
          </p:cNvPicPr>
          <p:nvPr/>
        </p:nvPicPr>
        <p:blipFill>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a:xfrm>
            <a:off x="6110955" y="2927032"/>
            <a:ext cx="1795658" cy="1795658"/>
          </a:xfrm>
          <a:custGeom>
            <a:avLst/>
            <a:gdLst>
              <a:gd name="connsiteX0" fmla="*/ 2635445 w 5270890"/>
              <a:gd name="connsiteY0" fmla="*/ 0 h 5270890"/>
              <a:gd name="connsiteX1" fmla="*/ 5270890 w 5270890"/>
              <a:gd name="connsiteY1" fmla="*/ 2635445 h 5270890"/>
              <a:gd name="connsiteX2" fmla="*/ 2635445 w 5270890"/>
              <a:gd name="connsiteY2" fmla="*/ 5270890 h 5270890"/>
              <a:gd name="connsiteX3" fmla="*/ 0 w 5270890"/>
              <a:gd name="connsiteY3" fmla="*/ 2635445 h 5270890"/>
              <a:gd name="connsiteX4" fmla="*/ 2635445 w 5270890"/>
              <a:gd name="connsiteY4" fmla="*/ 0 h 527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0890" h="5270890">
                <a:moveTo>
                  <a:pt x="2635445" y="0"/>
                </a:moveTo>
                <a:cubicBezTo>
                  <a:pt x="4090961" y="0"/>
                  <a:pt x="5270890" y="1179929"/>
                  <a:pt x="5270890" y="2635445"/>
                </a:cubicBezTo>
                <a:cubicBezTo>
                  <a:pt x="5270890" y="4090961"/>
                  <a:pt x="4090961" y="5270890"/>
                  <a:pt x="2635445" y="5270890"/>
                </a:cubicBezTo>
                <a:cubicBezTo>
                  <a:pt x="1179929" y="5270890"/>
                  <a:pt x="0" y="4090961"/>
                  <a:pt x="0" y="2635445"/>
                </a:cubicBezTo>
                <a:cubicBezTo>
                  <a:pt x="0" y="1179929"/>
                  <a:pt x="1179929" y="0"/>
                  <a:pt x="2635445" y="0"/>
                </a:cubicBezTo>
                <a:close/>
              </a:path>
            </a:pathLst>
          </a:custGeom>
        </p:spPr>
      </p:pic>
      <p:sp>
        <p:nvSpPr>
          <p:cNvPr id="4" name="文本框 3"/>
          <p:cNvSpPr txBox="1"/>
          <p:nvPr/>
        </p:nvSpPr>
        <p:spPr>
          <a:xfrm>
            <a:off x="1277620" y="843280"/>
            <a:ext cx="3419475" cy="460375"/>
          </a:xfrm>
          <a:prstGeom prst="rect">
            <a:avLst/>
          </a:prstGeom>
          <a:noFill/>
        </p:spPr>
        <p:txBody>
          <a:bodyPr wrap="square" rtlCol="0">
            <a:spAutoFit/>
          </a:bodyPr>
          <a:lstStyle/>
          <a:p>
            <a:r>
              <a:rPr lang="zh-CN" altLang="en-US" sz="2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产品实现的主要里程碑</a:t>
            </a:r>
          </a:p>
        </p:txBody>
      </p:sp>
      <p:sp>
        <p:nvSpPr>
          <p:cNvPr id="103" name="文本框 102"/>
          <p:cNvSpPr txBox="1"/>
          <p:nvPr/>
        </p:nvSpPr>
        <p:spPr>
          <a:xfrm>
            <a:off x="2703195" y="1524000"/>
            <a:ext cx="4655820" cy="472440"/>
          </a:xfrm>
          <a:prstGeom prst="rect">
            <a:avLst/>
          </a:prstGeom>
          <a:noFill/>
        </p:spPr>
        <p:txBody>
          <a:bodyPr wrap="square" rtlCol="0">
            <a:noAutofit/>
          </a:bodyPr>
          <a:lstStyle/>
          <a:p>
            <a:pPr algn="l"/>
            <a:r>
              <a:rPr lang="en-US" altLang="zh-CN"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产品定义：模拟用户头脑风暴、线上调研。</a:t>
            </a:r>
          </a:p>
        </p:txBody>
      </p:sp>
      <p:sp>
        <p:nvSpPr>
          <p:cNvPr id="105" name="文本框 104"/>
          <p:cNvSpPr txBox="1"/>
          <p:nvPr/>
        </p:nvSpPr>
        <p:spPr>
          <a:xfrm>
            <a:off x="1356360" y="3072130"/>
            <a:ext cx="3711575" cy="922020"/>
          </a:xfrm>
          <a:prstGeom prst="rect">
            <a:avLst/>
          </a:prstGeom>
          <a:noFill/>
        </p:spPr>
        <p:txBody>
          <a:bodyPr wrap="square" rtlCol="0">
            <a:spAutoFit/>
          </a:bodyPr>
          <a:lstStyle/>
          <a:p>
            <a:r>
              <a:rPr lang="en-US" altLang="zh-CN"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产品测试：对平台进行虚拟仿真功能测试、多用户访问的性能测试、不同平台的兼容性测试</a:t>
            </a:r>
            <a:r>
              <a:rPr lang="zh-CN" altLang="en-US"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p>
        </p:txBody>
      </p:sp>
      <p:sp>
        <p:nvSpPr>
          <p:cNvPr id="106" name="文本框 105"/>
          <p:cNvSpPr txBox="1"/>
          <p:nvPr/>
        </p:nvSpPr>
        <p:spPr>
          <a:xfrm>
            <a:off x="2080260" y="2166619"/>
            <a:ext cx="3837940" cy="724117"/>
          </a:xfrm>
          <a:prstGeom prst="rect">
            <a:avLst/>
          </a:prstGeom>
          <a:noFill/>
        </p:spPr>
        <p:txBody>
          <a:bodyPr wrap="square" rtlCol="0">
            <a:noAutofit/>
          </a:bodyPr>
          <a:lstStyle/>
          <a:p>
            <a:r>
              <a:rPr lang="en-US" altLang="zh-CN"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产品开发：建立</a:t>
            </a:r>
            <a:r>
              <a:rPr lang="en-US" altLang="zh-CN"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mn-ea"/>
              </a:rPr>
              <a:t>湖湘非物质文化遗产</a:t>
            </a:r>
            <a:r>
              <a:rPr lang="en-US" altLang="zh-CN"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的虚拟仿真环境。</a:t>
            </a:r>
            <a:endParaRPr lang="en-US" altLang="zh-CN"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endParaRPr lang="en-US" altLang="zh-CN"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107" name="文本框 106"/>
          <p:cNvSpPr txBox="1"/>
          <p:nvPr/>
        </p:nvSpPr>
        <p:spPr>
          <a:xfrm>
            <a:off x="1356360" y="4307840"/>
            <a:ext cx="3534410" cy="645160"/>
          </a:xfrm>
          <a:prstGeom prst="rect">
            <a:avLst/>
          </a:prstGeom>
          <a:noFill/>
        </p:spPr>
        <p:txBody>
          <a:bodyPr wrap="square" rtlCol="0">
            <a:spAutoFit/>
          </a:bodyPr>
          <a:lstStyle/>
          <a:p>
            <a:r>
              <a:rPr lang="en-US" altLang="zh-CN"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 产品上线：部署平台、集成数据库、系统的运行与维护</a:t>
            </a:r>
            <a:r>
              <a:rPr lang="zh-CN" altLang="en-US"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sym typeface="+mn-ea"/>
              </a:rPr>
              <a:t>。</a:t>
            </a:r>
          </a:p>
        </p:txBody>
      </p:sp>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250"/>
                                        <p:tgtEl>
                                          <p:spTgt spid="84"/>
                                        </p:tgtEl>
                                      </p:cBhvr>
                                    </p:animEffect>
                                    <p:anim calcmode="lin" valueType="num">
                                      <p:cBhvr>
                                        <p:cTn id="19" dur="250" fill="hold"/>
                                        <p:tgtEl>
                                          <p:spTgt spid="84"/>
                                        </p:tgtEl>
                                        <p:attrNameLst>
                                          <p:attrName>ppt_x</p:attrName>
                                        </p:attrNameLst>
                                      </p:cBhvr>
                                      <p:tavLst>
                                        <p:tav tm="0">
                                          <p:val>
                                            <p:strVal val="#ppt_x"/>
                                          </p:val>
                                        </p:tav>
                                        <p:tav tm="100000">
                                          <p:val>
                                            <p:strVal val="#ppt_x"/>
                                          </p:val>
                                        </p:tav>
                                      </p:tavLst>
                                    </p:anim>
                                    <p:anim calcmode="lin" valueType="num">
                                      <p:cBhvr>
                                        <p:cTn id="20" dur="250" fill="hold"/>
                                        <p:tgtEl>
                                          <p:spTgt spid="84"/>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anim calcmode="lin" valueType="num">
                                      <p:cBhvr>
                                        <p:cTn id="25" dur="250" fill="hold"/>
                                        <p:tgtEl>
                                          <p:spTgt spid="6"/>
                                        </p:tgtEl>
                                        <p:attrNameLst>
                                          <p:attrName>ppt_x</p:attrName>
                                        </p:attrNameLst>
                                      </p:cBhvr>
                                      <p:tavLst>
                                        <p:tav tm="0">
                                          <p:val>
                                            <p:strVal val="#ppt_x"/>
                                          </p:val>
                                        </p:tav>
                                        <p:tav tm="100000">
                                          <p:val>
                                            <p:strVal val="#ppt_x"/>
                                          </p:val>
                                        </p:tav>
                                      </p:tavLst>
                                    </p:anim>
                                    <p:anim calcmode="lin" valueType="num">
                                      <p:cBhvr>
                                        <p:cTn id="26" dur="250" fill="hold"/>
                                        <p:tgtEl>
                                          <p:spTgt spid="6"/>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grpId="0" nodeType="after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fade">
                                      <p:cBhvr>
                                        <p:cTn id="30" dur="250"/>
                                        <p:tgtEl>
                                          <p:spTgt spid="85"/>
                                        </p:tgtEl>
                                      </p:cBhvr>
                                    </p:animEffect>
                                    <p:anim calcmode="lin" valueType="num">
                                      <p:cBhvr>
                                        <p:cTn id="31" dur="250" fill="hold"/>
                                        <p:tgtEl>
                                          <p:spTgt spid="85"/>
                                        </p:tgtEl>
                                        <p:attrNameLst>
                                          <p:attrName>ppt_x</p:attrName>
                                        </p:attrNameLst>
                                      </p:cBhvr>
                                      <p:tavLst>
                                        <p:tav tm="0">
                                          <p:val>
                                            <p:strVal val="#ppt_x"/>
                                          </p:val>
                                        </p:tav>
                                        <p:tav tm="100000">
                                          <p:val>
                                            <p:strVal val="#ppt_x"/>
                                          </p:val>
                                        </p:tav>
                                      </p:tavLst>
                                    </p:anim>
                                    <p:anim calcmode="lin" valueType="num">
                                      <p:cBhvr>
                                        <p:cTn id="32" dur="250" fill="hold"/>
                                        <p:tgtEl>
                                          <p:spTgt spid="85"/>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250"/>
                                        <p:tgtEl>
                                          <p:spTgt spid="7"/>
                                        </p:tgtEl>
                                      </p:cBhvr>
                                    </p:animEffect>
                                    <p:anim calcmode="lin" valueType="num">
                                      <p:cBhvr>
                                        <p:cTn id="37" dur="250" fill="hold"/>
                                        <p:tgtEl>
                                          <p:spTgt spid="7"/>
                                        </p:tgtEl>
                                        <p:attrNameLst>
                                          <p:attrName>ppt_x</p:attrName>
                                        </p:attrNameLst>
                                      </p:cBhvr>
                                      <p:tavLst>
                                        <p:tav tm="0">
                                          <p:val>
                                            <p:strVal val="#ppt_x"/>
                                          </p:val>
                                        </p:tav>
                                        <p:tav tm="100000">
                                          <p:val>
                                            <p:strVal val="#ppt_x"/>
                                          </p:val>
                                        </p:tav>
                                      </p:tavLst>
                                    </p:anim>
                                    <p:anim calcmode="lin" valueType="num">
                                      <p:cBhvr>
                                        <p:cTn id="38" dur="250" fill="hold"/>
                                        <p:tgtEl>
                                          <p:spTgt spid="7"/>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2" presetClass="entr" presetSubtype="0" fill="hold" grpId="0" nodeType="after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250"/>
                                        <p:tgtEl>
                                          <p:spTgt spid="86"/>
                                        </p:tgtEl>
                                      </p:cBhvr>
                                    </p:animEffect>
                                    <p:anim calcmode="lin" valueType="num">
                                      <p:cBhvr>
                                        <p:cTn id="43" dur="250" fill="hold"/>
                                        <p:tgtEl>
                                          <p:spTgt spid="86"/>
                                        </p:tgtEl>
                                        <p:attrNameLst>
                                          <p:attrName>ppt_x</p:attrName>
                                        </p:attrNameLst>
                                      </p:cBhvr>
                                      <p:tavLst>
                                        <p:tav tm="0">
                                          <p:val>
                                            <p:strVal val="#ppt_x"/>
                                          </p:val>
                                        </p:tav>
                                        <p:tav tm="100000">
                                          <p:val>
                                            <p:strVal val="#ppt_x"/>
                                          </p:val>
                                        </p:tav>
                                      </p:tavLst>
                                    </p:anim>
                                    <p:anim calcmode="lin" valueType="num">
                                      <p:cBhvr>
                                        <p:cTn id="44" dur="250" fill="hold"/>
                                        <p:tgtEl>
                                          <p:spTgt spid="86"/>
                                        </p:tgtEl>
                                        <p:attrNameLst>
                                          <p:attrName>ppt_y</p:attrName>
                                        </p:attrNameLst>
                                      </p:cBhvr>
                                      <p:tavLst>
                                        <p:tav tm="0">
                                          <p:val>
                                            <p:strVal val="#ppt_y+.1"/>
                                          </p:val>
                                        </p:tav>
                                        <p:tav tm="100000">
                                          <p:val>
                                            <p:strVal val="#ppt_y"/>
                                          </p:val>
                                        </p:tav>
                                      </p:tavLst>
                                    </p:anim>
                                  </p:childTnLst>
                                </p:cTn>
                              </p:par>
                            </p:childTnLst>
                          </p:cTn>
                        </p:par>
                        <p:par>
                          <p:cTn id="45" fill="hold">
                            <p:stCondLst>
                              <p:cond delay="3500"/>
                            </p:stCondLst>
                            <p:childTnLst>
                              <p:par>
                                <p:cTn id="46" presetID="42" presetClass="entr" presetSubtype="0" fill="hold" grpId="0" nodeType="afterEffect">
                                  <p:stCondLst>
                                    <p:cond delay="0"/>
                                  </p:stCondLst>
                                  <p:childTnLst>
                                    <p:set>
                                      <p:cBhvr>
                                        <p:cTn id="47" dur="1" fill="hold">
                                          <p:stCondLst>
                                            <p:cond delay="0"/>
                                          </p:stCondLst>
                                        </p:cTn>
                                        <p:tgtEl>
                                          <p:spTgt spid="87"/>
                                        </p:tgtEl>
                                        <p:attrNameLst>
                                          <p:attrName>style.visibility</p:attrName>
                                        </p:attrNameLst>
                                      </p:cBhvr>
                                      <p:to>
                                        <p:strVal val="visible"/>
                                      </p:to>
                                    </p:set>
                                    <p:animEffect transition="in" filter="fade">
                                      <p:cBhvr>
                                        <p:cTn id="48" dur="250"/>
                                        <p:tgtEl>
                                          <p:spTgt spid="87"/>
                                        </p:tgtEl>
                                      </p:cBhvr>
                                    </p:animEffect>
                                    <p:anim calcmode="lin" valueType="num">
                                      <p:cBhvr>
                                        <p:cTn id="49" dur="250" fill="hold"/>
                                        <p:tgtEl>
                                          <p:spTgt spid="87"/>
                                        </p:tgtEl>
                                        <p:attrNameLst>
                                          <p:attrName>ppt_x</p:attrName>
                                        </p:attrNameLst>
                                      </p:cBhvr>
                                      <p:tavLst>
                                        <p:tav tm="0">
                                          <p:val>
                                            <p:strVal val="#ppt_x"/>
                                          </p:val>
                                        </p:tav>
                                        <p:tav tm="100000">
                                          <p:val>
                                            <p:strVal val="#ppt_x"/>
                                          </p:val>
                                        </p:tav>
                                      </p:tavLst>
                                    </p:anim>
                                    <p:anim calcmode="lin" valueType="num">
                                      <p:cBhvr>
                                        <p:cTn id="50" dur="250" fill="hold"/>
                                        <p:tgtEl>
                                          <p:spTgt spid="87"/>
                                        </p:tgtEl>
                                        <p:attrNameLst>
                                          <p:attrName>ppt_y</p:attrName>
                                        </p:attrNameLst>
                                      </p:cBhvr>
                                      <p:tavLst>
                                        <p:tav tm="0">
                                          <p:val>
                                            <p:strVal val="#ppt_y+.1"/>
                                          </p:val>
                                        </p:tav>
                                        <p:tav tm="100000">
                                          <p:val>
                                            <p:strVal val="#ppt_y"/>
                                          </p:val>
                                        </p:tav>
                                      </p:tavLst>
                                    </p:anim>
                                  </p:childTnLst>
                                </p:cTn>
                              </p:par>
                            </p:childTnLst>
                          </p:cTn>
                        </p:par>
                        <p:par>
                          <p:cTn id="51" fill="hold">
                            <p:stCondLst>
                              <p:cond delay="4000"/>
                            </p:stCondLst>
                            <p:childTnLst>
                              <p:par>
                                <p:cTn id="52" presetID="42" presetClass="entr" presetSubtype="0" fill="hold" nodeType="afterEffect">
                                  <p:stCondLst>
                                    <p:cond delay="0"/>
                                  </p:stCondLst>
                                  <p:childTnLst>
                                    <p:set>
                                      <p:cBhvr>
                                        <p:cTn id="53" dur="1" fill="hold">
                                          <p:stCondLst>
                                            <p:cond delay="0"/>
                                          </p:stCondLst>
                                        </p:cTn>
                                        <p:tgtEl>
                                          <p:spTgt spid="96"/>
                                        </p:tgtEl>
                                        <p:attrNameLst>
                                          <p:attrName>style.visibility</p:attrName>
                                        </p:attrNameLst>
                                      </p:cBhvr>
                                      <p:to>
                                        <p:strVal val="visible"/>
                                      </p:to>
                                    </p:set>
                                    <p:animEffect transition="in" filter="fade">
                                      <p:cBhvr>
                                        <p:cTn id="54" dur="250"/>
                                        <p:tgtEl>
                                          <p:spTgt spid="96"/>
                                        </p:tgtEl>
                                      </p:cBhvr>
                                    </p:animEffect>
                                    <p:anim calcmode="lin" valueType="num">
                                      <p:cBhvr>
                                        <p:cTn id="55" dur="250" fill="hold"/>
                                        <p:tgtEl>
                                          <p:spTgt spid="96"/>
                                        </p:tgtEl>
                                        <p:attrNameLst>
                                          <p:attrName>ppt_x</p:attrName>
                                        </p:attrNameLst>
                                      </p:cBhvr>
                                      <p:tavLst>
                                        <p:tav tm="0">
                                          <p:val>
                                            <p:strVal val="#ppt_x"/>
                                          </p:val>
                                        </p:tav>
                                        <p:tav tm="100000">
                                          <p:val>
                                            <p:strVal val="#ppt_x"/>
                                          </p:val>
                                        </p:tav>
                                      </p:tavLst>
                                    </p:anim>
                                    <p:anim calcmode="lin" valueType="num">
                                      <p:cBhvr>
                                        <p:cTn id="56" dur="250" fill="hold"/>
                                        <p:tgtEl>
                                          <p:spTgt spid="96"/>
                                        </p:tgtEl>
                                        <p:attrNameLst>
                                          <p:attrName>ppt_y</p:attrName>
                                        </p:attrNameLst>
                                      </p:cBhvr>
                                      <p:tavLst>
                                        <p:tav tm="0">
                                          <p:val>
                                            <p:strVal val="#ppt_y+.1"/>
                                          </p:val>
                                        </p:tav>
                                        <p:tav tm="100000">
                                          <p:val>
                                            <p:strVal val="#ppt_y"/>
                                          </p:val>
                                        </p:tav>
                                      </p:tavLst>
                                    </p:anim>
                                  </p:childTnLst>
                                </p:cTn>
                              </p:par>
                            </p:childTnLst>
                          </p:cTn>
                        </p:par>
                        <p:par>
                          <p:cTn id="57" fill="hold">
                            <p:stCondLst>
                              <p:cond delay="4500"/>
                            </p:stCondLst>
                            <p:childTnLst>
                              <p:par>
                                <p:cTn id="58" presetID="42" presetClass="entr" presetSubtype="0" fill="hold" grpId="0" nodeType="afterEffect">
                                  <p:stCondLst>
                                    <p:cond delay="0"/>
                                  </p:stCondLst>
                                  <p:childTnLst>
                                    <p:set>
                                      <p:cBhvr>
                                        <p:cTn id="59" dur="1" fill="hold">
                                          <p:stCondLst>
                                            <p:cond delay="0"/>
                                          </p:stCondLst>
                                        </p:cTn>
                                        <p:tgtEl>
                                          <p:spTgt spid="88"/>
                                        </p:tgtEl>
                                        <p:attrNameLst>
                                          <p:attrName>style.visibility</p:attrName>
                                        </p:attrNameLst>
                                      </p:cBhvr>
                                      <p:to>
                                        <p:strVal val="visible"/>
                                      </p:to>
                                    </p:set>
                                    <p:animEffect transition="in" filter="fade">
                                      <p:cBhvr>
                                        <p:cTn id="60" dur="250"/>
                                        <p:tgtEl>
                                          <p:spTgt spid="88"/>
                                        </p:tgtEl>
                                      </p:cBhvr>
                                    </p:animEffect>
                                    <p:anim calcmode="lin" valueType="num">
                                      <p:cBhvr>
                                        <p:cTn id="61" dur="250" fill="hold"/>
                                        <p:tgtEl>
                                          <p:spTgt spid="88"/>
                                        </p:tgtEl>
                                        <p:attrNameLst>
                                          <p:attrName>ppt_x</p:attrName>
                                        </p:attrNameLst>
                                      </p:cBhvr>
                                      <p:tavLst>
                                        <p:tav tm="0">
                                          <p:val>
                                            <p:strVal val="#ppt_x"/>
                                          </p:val>
                                        </p:tav>
                                        <p:tav tm="100000">
                                          <p:val>
                                            <p:strVal val="#ppt_x"/>
                                          </p:val>
                                        </p:tav>
                                      </p:tavLst>
                                    </p:anim>
                                    <p:anim calcmode="lin" valueType="num">
                                      <p:cBhvr>
                                        <p:cTn id="62" dur="250" fill="hold"/>
                                        <p:tgtEl>
                                          <p:spTgt spid="88"/>
                                        </p:tgtEl>
                                        <p:attrNameLst>
                                          <p:attrName>ppt_y</p:attrName>
                                        </p:attrNameLst>
                                      </p:cBhvr>
                                      <p:tavLst>
                                        <p:tav tm="0">
                                          <p:val>
                                            <p:strVal val="#ppt_y+.1"/>
                                          </p:val>
                                        </p:tav>
                                        <p:tav tm="100000">
                                          <p:val>
                                            <p:strVal val="#ppt_y"/>
                                          </p:val>
                                        </p:tav>
                                      </p:tavLst>
                                    </p:anim>
                                  </p:childTnLst>
                                </p:cTn>
                              </p:par>
                            </p:childTnLst>
                          </p:cTn>
                        </p:par>
                        <p:par>
                          <p:cTn id="63" fill="hold">
                            <p:stCondLst>
                              <p:cond delay="5000"/>
                            </p:stCondLst>
                            <p:childTnLst>
                              <p:par>
                                <p:cTn id="64" presetID="42" presetClass="entr" presetSubtype="0" fill="hold" nodeType="afterEffect">
                                  <p:stCondLst>
                                    <p:cond delay="0"/>
                                  </p:stCondLst>
                                  <p:childTnLst>
                                    <p:set>
                                      <p:cBhvr>
                                        <p:cTn id="65" dur="1" fill="hold">
                                          <p:stCondLst>
                                            <p:cond delay="0"/>
                                          </p:stCondLst>
                                        </p:cTn>
                                        <p:tgtEl>
                                          <p:spTgt spid="93"/>
                                        </p:tgtEl>
                                        <p:attrNameLst>
                                          <p:attrName>style.visibility</p:attrName>
                                        </p:attrNameLst>
                                      </p:cBhvr>
                                      <p:to>
                                        <p:strVal val="visible"/>
                                      </p:to>
                                    </p:set>
                                    <p:animEffect transition="in" filter="fade">
                                      <p:cBhvr>
                                        <p:cTn id="66" dur="250"/>
                                        <p:tgtEl>
                                          <p:spTgt spid="93"/>
                                        </p:tgtEl>
                                      </p:cBhvr>
                                    </p:animEffect>
                                    <p:anim calcmode="lin" valueType="num">
                                      <p:cBhvr>
                                        <p:cTn id="67" dur="250" fill="hold"/>
                                        <p:tgtEl>
                                          <p:spTgt spid="93"/>
                                        </p:tgtEl>
                                        <p:attrNameLst>
                                          <p:attrName>ppt_x</p:attrName>
                                        </p:attrNameLst>
                                      </p:cBhvr>
                                      <p:tavLst>
                                        <p:tav tm="0">
                                          <p:val>
                                            <p:strVal val="#ppt_x"/>
                                          </p:val>
                                        </p:tav>
                                        <p:tav tm="100000">
                                          <p:val>
                                            <p:strVal val="#ppt_x"/>
                                          </p:val>
                                        </p:tav>
                                      </p:tavLst>
                                    </p:anim>
                                    <p:anim calcmode="lin" valueType="num">
                                      <p:cBhvr>
                                        <p:cTn id="68" dur="250" fill="hold"/>
                                        <p:tgtEl>
                                          <p:spTgt spid="93"/>
                                        </p:tgtEl>
                                        <p:attrNameLst>
                                          <p:attrName>ppt_y</p:attrName>
                                        </p:attrNameLst>
                                      </p:cBhvr>
                                      <p:tavLst>
                                        <p:tav tm="0">
                                          <p:val>
                                            <p:strVal val="#ppt_y+.1"/>
                                          </p:val>
                                        </p:tav>
                                        <p:tav tm="100000">
                                          <p:val>
                                            <p:strVal val="#ppt_y"/>
                                          </p:val>
                                        </p:tav>
                                      </p:tavLst>
                                    </p:anim>
                                  </p:childTnLst>
                                </p:cTn>
                              </p:par>
                            </p:childTnLst>
                          </p:cTn>
                        </p:par>
                        <p:par>
                          <p:cTn id="69" fill="hold">
                            <p:stCondLst>
                              <p:cond delay="5500"/>
                            </p:stCondLst>
                            <p:childTnLst>
                              <p:par>
                                <p:cTn id="70" presetID="42" presetClass="entr" presetSubtype="0" fill="hold" grpId="0" nodeType="afterEffect">
                                  <p:stCondLst>
                                    <p:cond delay="0"/>
                                  </p:stCondLst>
                                  <p:childTnLst>
                                    <p:set>
                                      <p:cBhvr>
                                        <p:cTn id="71" dur="1" fill="hold">
                                          <p:stCondLst>
                                            <p:cond delay="0"/>
                                          </p:stCondLst>
                                        </p:cTn>
                                        <p:tgtEl>
                                          <p:spTgt spid="89"/>
                                        </p:tgtEl>
                                        <p:attrNameLst>
                                          <p:attrName>style.visibility</p:attrName>
                                        </p:attrNameLst>
                                      </p:cBhvr>
                                      <p:to>
                                        <p:strVal val="visible"/>
                                      </p:to>
                                    </p:set>
                                    <p:animEffect transition="in" filter="fade">
                                      <p:cBhvr>
                                        <p:cTn id="72" dur="250"/>
                                        <p:tgtEl>
                                          <p:spTgt spid="89"/>
                                        </p:tgtEl>
                                      </p:cBhvr>
                                    </p:animEffect>
                                    <p:anim calcmode="lin" valueType="num">
                                      <p:cBhvr>
                                        <p:cTn id="73" dur="250" fill="hold"/>
                                        <p:tgtEl>
                                          <p:spTgt spid="89"/>
                                        </p:tgtEl>
                                        <p:attrNameLst>
                                          <p:attrName>ppt_x</p:attrName>
                                        </p:attrNameLst>
                                      </p:cBhvr>
                                      <p:tavLst>
                                        <p:tav tm="0">
                                          <p:val>
                                            <p:strVal val="#ppt_x"/>
                                          </p:val>
                                        </p:tav>
                                        <p:tav tm="100000">
                                          <p:val>
                                            <p:strVal val="#ppt_x"/>
                                          </p:val>
                                        </p:tav>
                                      </p:tavLst>
                                    </p:anim>
                                    <p:anim calcmode="lin" valueType="num">
                                      <p:cBhvr>
                                        <p:cTn id="74" dur="250" fill="hold"/>
                                        <p:tgtEl>
                                          <p:spTgt spid="89"/>
                                        </p:tgtEl>
                                        <p:attrNameLst>
                                          <p:attrName>ppt_y</p:attrName>
                                        </p:attrNameLst>
                                      </p:cBhvr>
                                      <p:tavLst>
                                        <p:tav tm="0">
                                          <p:val>
                                            <p:strVal val="#ppt_y+.1"/>
                                          </p:val>
                                        </p:tav>
                                        <p:tav tm="100000">
                                          <p:val>
                                            <p:strVal val="#ppt_y"/>
                                          </p:val>
                                        </p:tav>
                                      </p:tavLst>
                                    </p:anim>
                                  </p:childTnLst>
                                </p:cTn>
                              </p:par>
                            </p:childTnLst>
                          </p:cTn>
                        </p:par>
                        <p:par>
                          <p:cTn id="75" fill="hold">
                            <p:stCondLst>
                              <p:cond delay="6000"/>
                            </p:stCondLst>
                            <p:childTnLst>
                              <p:par>
                                <p:cTn id="76" presetID="42" presetClass="entr" presetSubtype="0" fill="hold" nodeType="after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fade">
                                      <p:cBhvr>
                                        <p:cTn id="78" dur="250"/>
                                        <p:tgtEl>
                                          <p:spTgt spid="90"/>
                                        </p:tgtEl>
                                      </p:cBhvr>
                                    </p:animEffect>
                                    <p:anim calcmode="lin" valueType="num">
                                      <p:cBhvr>
                                        <p:cTn id="79" dur="250" fill="hold"/>
                                        <p:tgtEl>
                                          <p:spTgt spid="90"/>
                                        </p:tgtEl>
                                        <p:attrNameLst>
                                          <p:attrName>ppt_x</p:attrName>
                                        </p:attrNameLst>
                                      </p:cBhvr>
                                      <p:tavLst>
                                        <p:tav tm="0">
                                          <p:val>
                                            <p:strVal val="#ppt_x"/>
                                          </p:val>
                                        </p:tav>
                                        <p:tav tm="100000">
                                          <p:val>
                                            <p:strVal val="#ppt_x"/>
                                          </p:val>
                                        </p:tav>
                                      </p:tavLst>
                                    </p:anim>
                                    <p:anim calcmode="lin" valueType="num">
                                      <p:cBhvr>
                                        <p:cTn id="80" dur="250" fill="hold"/>
                                        <p:tgtEl>
                                          <p:spTgt spid="90"/>
                                        </p:tgtEl>
                                        <p:attrNameLst>
                                          <p:attrName>ppt_y</p:attrName>
                                        </p:attrNameLst>
                                      </p:cBhvr>
                                      <p:tavLst>
                                        <p:tav tm="0">
                                          <p:val>
                                            <p:strVal val="#ppt_y+.1"/>
                                          </p:val>
                                        </p:tav>
                                        <p:tav tm="100000">
                                          <p:val>
                                            <p:strVal val="#ppt_y"/>
                                          </p:val>
                                        </p:tav>
                                      </p:tavLst>
                                    </p:anim>
                                  </p:childTnLst>
                                </p:cTn>
                              </p:par>
                            </p:childTnLst>
                          </p:cTn>
                        </p:par>
                        <p:par>
                          <p:cTn id="81" fill="hold">
                            <p:stCondLst>
                              <p:cond delay="6500"/>
                            </p:stCondLst>
                            <p:childTnLst>
                              <p:par>
                                <p:cTn id="82" presetID="42" presetClass="entr" presetSubtype="0" fill="hold" nodeType="after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fade">
                                      <p:cBhvr>
                                        <p:cTn id="84" dur="250"/>
                                        <p:tgtEl>
                                          <p:spTgt spid="8"/>
                                        </p:tgtEl>
                                      </p:cBhvr>
                                    </p:animEffect>
                                    <p:anim calcmode="lin" valueType="num">
                                      <p:cBhvr>
                                        <p:cTn id="85" dur="250" fill="hold"/>
                                        <p:tgtEl>
                                          <p:spTgt spid="8"/>
                                        </p:tgtEl>
                                        <p:attrNameLst>
                                          <p:attrName>ppt_x</p:attrName>
                                        </p:attrNameLst>
                                      </p:cBhvr>
                                      <p:tavLst>
                                        <p:tav tm="0">
                                          <p:val>
                                            <p:strVal val="#ppt_x"/>
                                          </p:val>
                                        </p:tav>
                                        <p:tav tm="100000">
                                          <p:val>
                                            <p:strVal val="#ppt_x"/>
                                          </p:val>
                                        </p:tav>
                                      </p:tavLst>
                                    </p:anim>
                                    <p:anim calcmode="lin" valueType="num">
                                      <p:cBhvr>
                                        <p:cTn id="86" dur="250" fill="hold"/>
                                        <p:tgtEl>
                                          <p:spTgt spid="8"/>
                                        </p:tgtEl>
                                        <p:attrNameLst>
                                          <p:attrName>ppt_y</p:attrName>
                                        </p:attrNameLst>
                                      </p:cBhvr>
                                      <p:tavLst>
                                        <p:tav tm="0">
                                          <p:val>
                                            <p:strVal val="#ppt_y+.1"/>
                                          </p:val>
                                        </p:tav>
                                        <p:tav tm="100000">
                                          <p:val>
                                            <p:strVal val="#ppt_y"/>
                                          </p:val>
                                        </p:tav>
                                      </p:tavLst>
                                    </p:anim>
                                  </p:childTnLst>
                                </p:cTn>
                              </p:par>
                            </p:childTnLst>
                          </p:cTn>
                        </p:par>
                        <p:par>
                          <p:cTn id="87" fill="hold">
                            <p:stCondLst>
                              <p:cond delay="7000"/>
                            </p:stCondLst>
                            <p:childTnLst>
                              <p:par>
                                <p:cTn id="88" presetID="42" presetClass="entr" presetSubtype="0" fill="hold" nodeType="afterEffect">
                                  <p:stCondLst>
                                    <p:cond delay="0"/>
                                  </p:stCondLst>
                                  <p:childTnLst>
                                    <p:set>
                                      <p:cBhvr>
                                        <p:cTn id="89" dur="1" fill="hold">
                                          <p:stCondLst>
                                            <p:cond delay="0"/>
                                          </p:stCondLst>
                                        </p:cTn>
                                        <p:tgtEl>
                                          <p:spTgt spid="102"/>
                                        </p:tgtEl>
                                        <p:attrNameLst>
                                          <p:attrName>style.visibility</p:attrName>
                                        </p:attrNameLst>
                                      </p:cBhvr>
                                      <p:to>
                                        <p:strVal val="visible"/>
                                      </p:to>
                                    </p:set>
                                    <p:animEffect transition="in" filter="fade">
                                      <p:cBhvr>
                                        <p:cTn id="90" dur="250"/>
                                        <p:tgtEl>
                                          <p:spTgt spid="102"/>
                                        </p:tgtEl>
                                      </p:cBhvr>
                                    </p:animEffect>
                                    <p:anim calcmode="lin" valueType="num">
                                      <p:cBhvr>
                                        <p:cTn id="91" dur="250" fill="hold"/>
                                        <p:tgtEl>
                                          <p:spTgt spid="102"/>
                                        </p:tgtEl>
                                        <p:attrNameLst>
                                          <p:attrName>ppt_x</p:attrName>
                                        </p:attrNameLst>
                                      </p:cBhvr>
                                      <p:tavLst>
                                        <p:tav tm="0">
                                          <p:val>
                                            <p:strVal val="#ppt_x"/>
                                          </p:val>
                                        </p:tav>
                                        <p:tav tm="100000">
                                          <p:val>
                                            <p:strVal val="#ppt_x"/>
                                          </p:val>
                                        </p:tav>
                                      </p:tavLst>
                                    </p:anim>
                                    <p:anim calcmode="lin" valueType="num">
                                      <p:cBhvr>
                                        <p:cTn id="92" dur="25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 presetClass="entr" presetSubtype="16" fill="hold" grpId="0" nodeType="clickEffect">
                                  <p:stCondLst>
                                    <p:cond delay="0"/>
                                  </p:stCondLst>
                                  <p:childTnLst>
                                    <p:set>
                                      <p:cBhvr>
                                        <p:cTn id="96" dur="500" fill="hold">
                                          <p:stCondLst>
                                            <p:cond delay="0"/>
                                          </p:stCondLst>
                                        </p:cTn>
                                        <p:tgtEl>
                                          <p:spTgt spid="4"/>
                                        </p:tgtEl>
                                        <p:attrNameLst>
                                          <p:attrName>style.visibility</p:attrName>
                                        </p:attrNameLst>
                                      </p:cBhvr>
                                      <p:to>
                                        <p:strVal val="visible"/>
                                      </p:to>
                                    </p:set>
                                    <p:animEffect transition="in" filter="box(in)">
                                      <p:cBhvr>
                                        <p:cTn id="97" dur="500"/>
                                        <p:tgtEl>
                                          <p:spTgt spid="4"/>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grpId="0" nodeType="clickEffect">
                                  <p:stCondLst>
                                    <p:cond delay="0"/>
                                  </p:stCondLst>
                                  <p:childTnLst>
                                    <p:set>
                                      <p:cBhvr>
                                        <p:cTn id="101" dur="500" fill="hold">
                                          <p:stCondLst>
                                            <p:cond delay="0"/>
                                          </p:stCondLst>
                                        </p:cTn>
                                        <p:tgtEl>
                                          <p:spTgt spid="103"/>
                                        </p:tgtEl>
                                        <p:attrNameLst>
                                          <p:attrName>style.visibility</p:attrName>
                                        </p:attrNameLst>
                                      </p:cBhvr>
                                      <p:to>
                                        <p:strVal val="visible"/>
                                      </p:to>
                                    </p:set>
                                    <p:animEffect transition="in" filter="fade">
                                      <p:cBhvr>
                                        <p:cTn id="102" dur="500"/>
                                        <p:tgtEl>
                                          <p:spTgt spid="103"/>
                                        </p:tgtEl>
                                      </p:cBhvr>
                                    </p:animEffect>
                                    <p:anim calcmode="lin" valueType="num">
                                      <p:cBhvr>
                                        <p:cTn id="103" dur="500" fill="hold"/>
                                        <p:tgtEl>
                                          <p:spTgt spid="103"/>
                                        </p:tgtEl>
                                        <p:attrNameLst>
                                          <p:attrName>ppt_x</p:attrName>
                                        </p:attrNameLst>
                                      </p:cBhvr>
                                      <p:tavLst>
                                        <p:tav tm="0">
                                          <p:val>
                                            <p:strVal val="#ppt_x"/>
                                          </p:val>
                                        </p:tav>
                                        <p:tav tm="100000">
                                          <p:val>
                                            <p:strVal val="#ppt_x"/>
                                          </p:val>
                                        </p:tav>
                                      </p:tavLst>
                                    </p:anim>
                                    <p:anim calcmode="lin" valueType="num">
                                      <p:cBhvr>
                                        <p:cTn id="104" dur="5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106"/>
                                        </p:tgtEl>
                                        <p:attrNameLst>
                                          <p:attrName>style.visibility</p:attrName>
                                        </p:attrNameLst>
                                      </p:cBhvr>
                                      <p:to>
                                        <p:strVal val="visible"/>
                                      </p:to>
                                    </p:set>
                                    <p:animEffect transition="in" filter="fade">
                                      <p:cBhvr>
                                        <p:cTn id="109" dur="1000"/>
                                        <p:tgtEl>
                                          <p:spTgt spid="106"/>
                                        </p:tgtEl>
                                      </p:cBhvr>
                                    </p:animEffect>
                                    <p:anim calcmode="lin" valueType="num">
                                      <p:cBhvr>
                                        <p:cTn id="110" dur="1000" fill="hold"/>
                                        <p:tgtEl>
                                          <p:spTgt spid="106"/>
                                        </p:tgtEl>
                                        <p:attrNameLst>
                                          <p:attrName>ppt_x</p:attrName>
                                        </p:attrNameLst>
                                      </p:cBhvr>
                                      <p:tavLst>
                                        <p:tav tm="0">
                                          <p:val>
                                            <p:strVal val="#ppt_x"/>
                                          </p:val>
                                        </p:tav>
                                        <p:tav tm="100000">
                                          <p:val>
                                            <p:strVal val="#ppt_x"/>
                                          </p:val>
                                        </p:tav>
                                      </p:tavLst>
                                    </p:anim>
                                    <p:anim calcmode="lin" valueType="num">
                                      <p:cBhvr>
                                        <p:cTn id="111"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500" fill="hold">
                                          <p:stCondLst>
                                            <p:cond delay="0"/>
                                          </p:stCondLst>
                                        </p:cTn>
                                        <p:tgtEl>
                                          <p:spTgt spid="105"/>
                                        </p:tgtEl>
                                        <p:attrNameLst>
                                          <p:attrName>style.visibility</p:attrName>
                                        </p:attrNameLst>
                                      </p:cBhvr>
                                      <p:to>
                                        <p:strVal val="visible"/>
                                      </p:to>
                                    </p:set>
                                    <p:animEffect transition="in" filter="fade">
                                      <p:cBhvr>
                                        <p:cTn id="116" dur="500"/>
                                        <p:tgtEl>
                                          <p:spTgt spid="105"/>
                                        </p:tgtEl>
                                      </p:cBhvr>
                                    </p:animEffect>
                                    <p:anim calcmode="lin" valueType="num">
                                      <p:cBhvr>
                                        <p:cTn id="117" dur="500" fill="hold"/>
                                        <p:tgtEl>
                                          <p:spTgt spid="105"/>
                                        </p:tgtEl>
                                        <p:attrNameLst>
                                          <p:attrName>ppt_x</p:attrName>
                                        </p:attrNameLst>
                                      </p:cBhvr>
                                      <p:tavLst>
                                        <p:tav tm="0">
                                          <p:val>
                                            <p:strVal val="#ppt_x"/>
                                          </p:val>
                                        </p:tav>
                                        <p:tav tm="100000">
                                          <p:val>
                                            <p:strVal val="#ppt_x"/>
                                          </p:val>
                                        </p:tav>
                                      </p:tavLst>
                                    </p:anim>
                                    <p:anim calcmode="lin" valueType="num">
                                      <p:cBhvr>
                                        <p:cTn id="118" dur="5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500" fill="hold">
                                          <p:stCondLst>
                                            <p:cond delay="0"/>
                                          </p:stCondLst>
                                        </p:cTn>
                                        <p:tgtEl>
                                          <p:spTgt spid="107"/>
                                        </p:tgtEl>
                                        <p:attrNameLst>
                                          <p:attrName>style.visibility</p:attrName>
                                        </p:attrNameLst>
                                      </p:cBhvr>
                                      <p:to>
                                        <p:strVal val="visible"/>
                                      </p:to>
                                    </p:set>
                                    <p:animEffect transition="in" filter="fade">
                                      <p:cBhvr>
                                        <p:cTn id="123" dur="500"/>
                                        <p:tgtEl>
                                          <p:spTgt spid="107"/>
                                        </p:tgtEl>
                                      </p:cBhvr>
                                    </p:animEffect>
                                    <p:anim calcmode="lin" valueType="num">
                                      <p:cBhvr>
                                        <p:cTn id="124" dur="500" fill="hold"/>
                                        <p:tgtEl>
                                          <p:spTgt spid="107"/>
                                        </p:tgtEl>
                                        <p:attrNameLst>
                                          <p:attrName>ppt_x</p:attrName>
                                        </p:attrNameLst>
                                      </p:cBhvr>
                                      <p:tavLst>
                                        <p:tav tm="0">
                                          <p:val>
                                            <p:strVal val="#ppt_x"/>
                                          </p:val>
                                        </p:tav>
                                        <p:tav tm="100000">
                                          <p:val>
                                            <p:strVal val="#ppt_x"/>
                                          </p:val>
                                        </p:tav>
                                      </p:tavLst>
                                    </p:anim>
                                    <p:anim calcmode="lin" valueType="num">
                                      <p:cBhvr>
                                        <p:cTn id="125" dur="500" fill="hold"/>
                                        <p:tgtEl>
                                          <p:spTgt spid="107"/>
                                        </p:tgtEl>
                                        <p:attrNameLst>
                                          <p:attrName>ppt_y</p:attrName>
                                        </p:attrNameLst>
                                      </p:cBhvr>
                                      <p:tavLst>
                                        <p:tav tm="0">
                                          <p:val>
                                            <p:strVal val="#ppt_y+.1"/>
                                          </p:val>
                                        </p:tav>
                                        <p:tav tm="100000">
                                          <p:val>
                                            <p:strVal val="#ppt_y"/>
                                          </p:val>
                                        </p:tav>
                                      </p:tavLst>
                                    </p:anim>
                                  </p:childTnLst>
                                </p:cTn>
                              </p:par>
                            </p:childTnLst>
                          </p:cTn>
                        </p:par>
                        <p:par>
                          <p:cTn id="126" fill="hold">
                            <p:stCondLst>
                              <p:cond delay="500"/>
                            </p:stCondLst>
                            <p:childTnLst>
                              <p:par>
                                <p:cTn id="127" presetID="42" presetClass="entr" presetSubtype="0" fill="hold" grpId="0" nodeType="afterEffect">
                                  <p:stCondLst>
                                    <p:cond delay="0"/>
                                  </p:stCondLst>
                                  <p:childTnLst>
                                    <p:set>
                                      <p:cBhvr>
                                        <p:cTn id="128" dur="500" fill="hold">
                                          <p:stCondLst>
                                            <p:cond delay="0"/>
                                          </p:stCondLst>
                                        </p:cTn>
                                        <p:tgtEl>
                                          <p:spTgt spid="101"/>
                                        </p:tgtEl>
                                        <p:attrNameLst>
                                          <p:attrName>style.visibility</p:attrName>
                                        </p:attrNameLst>
                                      </p:cBhvr>
                                      <p:to>
                                        <p:strVal val="visible"/>
                                      </p:to>
                                    </p:set>
                                    <p:animEffect transition="in" filter="fade">
                                      <p:cBhvr>
                                        <p:cTn id="129" dur="500"/>
                                        <p:tgtEl>
                                          <p:spTgt spid="101"/>
                                        </p:tgtEl>
                                      </p:cBhvr>
                                    </p:animEffect>
                                    <p:anim calcmode="lin" valueType="num">
                                      <p:cBhvr>
                                        <p:cTn id="130" dur="500" fill="hold"/>
                                        <p:tgtEl>
                                          <p:spTgt spid="101"/>
                                        </p:tgtEl>
                                        <p:attrNameLst>
                                          <p:attrName>ppt_x</p:attrName>
                                        </p:attrNameLst>
                                      </p:cBhvr>
                                      <p:tavLst>
                                        <p:tav tm="0">
                                          <p:val>
                                            <p:strVal val="#ppt_x"/>
                                          </p:val>
                                        </p:tav>
                                        <p:tav tm="100000">
                                          <p:val>
                                            <p:strVal val="#ppt_x"/>
                                          </p:val>
                                        </p:tav>
                                      </p:tavLst>
                                    </p:anim>
                                    <p:anim calcmode="lin" valueType="num">
                                      <p:cBhvr>
                                        <p:cTn id="131" dur="500" fill="hold"/>
                                        <p:tgtEl>
                                          <p:spTgt spid="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4" grpId="0" bldLvl="0" animBg="1"/>
      <p:bldP spid="85" grpId="0" bldLvl="0" animBg="1"/>
      <p:bldP spid="86" grpId="0" bldLvl="0" animBg="1"/>
      <p:bldP spid="87" grpId="0"/>
      <p:bldP spid="88" grpId="0"/>
      <p:bldP spid="89" grpId="0"/>
      <p:bldP spid="101" grpId="0" bldLvl="0"/>
      <p:bldP spid="4" grpId="0"/>
      <p:bldP spid="103" grpId="0"/>
      <p:bldP spid="105" grpId="0"/>
      <p:bldP spid="106" grpId="0"/>
      <p:bldP spid="10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a:noFill/>
          <a:ln>
            <a:solidFill>
              <a:schemeClr val="bg1">
                <a:lumMod val="95000"/>
              </a:schemeClr>
            </a:solidFill>
          </a:ln>
        </p:spPr>
      </p:pic>
      <p:grpSp>
        <p:nvGrpSpPr>
          <p:cNvPr id="10" name="组合 9"/>
          <p:cNvGrpSpPr/>
          <p:nvPr/>
        </p:nvGrpSpPr>
        <p:grpSpPr>
          <a:xfrm>
            <a:off x="1656871" y="0"/>
            <a:ext cx="1864138" cy="2769016"/>
            <a:chOff x="1656871" y="0"/>
            <a:chExt cx="1864138" cy="2769016"/>
          </a:xfrm>
        </p:grpSpPr>
        <p:sp>
          <p:nvSpPr>
            <p:cNvPr id="11" name="_14"/>
            <p:cNvSpPr txBox="1">
              <a:spLocks noChangeArrowheads="1"/>
            </p:cNvSpPr>
            <p:nvPr/>
          </p:nvSpPr>
          <p:spPr bwMode="auto">
            <a:xfrm>
              <a:off x="1656871" y="0"/>
              <a:ext cx="1864138" cy="2769016"/>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4800" spc="600" dirty="0">
                  <a:solidFill>
                    <a:schemeClr val="bg1"/>
                  </a:solidFill>
                  <a:latin typeface="叶根友刀锋黑草" panose="02010601030101010101" pitchFamily="2" charset="-122"/>
                  <a:ea typeface="叶根友刀锋黑草" panose="02010601030101010101" pitchFamily="2" charset="-122"/>
                </a:rPr>
                <a:t>第二章</a:t>
              </a:r>
            </a:p>
          </p:txBody>
        </p:sp>
        <p:sp>
          <p:nvSpPr>
            <p:cNvPr id="12" name="矩形 11"/>
            <p:cNvSpPr/>
            <p:nvPr/>
          </p:nvSpPr>
          <p:spPr>
            <a:xfrm>
              <a:off x="1758471" y="0"/>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4489096" y="1865796"/>
            <a:ext cx="4209176" cy="710326"/>
            <a:chOff x="4150600" y="1393760"/>
            <a:chExt cx="4209176" cy="710326"/>
          </a:xfrm>
        </p:grpSpPr>
        <p:sp>
          <p:nvSpPr>
            <p:cNvPr id="18" name="圆角矩形 52"/>
            <p:cNvSpPr/>
            <p:nvPr/>
          </p:nvSpPr>
          <p:spPr>
            <a:xfrm>
              <a:off x="4533900" y="1463173"/>
              <a:ext cx="3825876" cy="571500"/>
            </a:xfrm>
            <a:prstGeom prst="roundRect">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楷体" panose="02010600040101010101" pitchFamily="2" charset="-122"/>
                <a:ea typeface="华文楷体" panose="02010600040101010101" pitchFamily="2" charset="-122"/>
              </a:endParaRPr>
            </a:p>
          </p:txBody>
        </p:sp>
        <p:sp>
          <p:nvSpPr>
            <p:cNvPr id="19" name="椭圆 18"/>
            <p:cNvSpPr/>
            <p:nvPr/>
          </p:nvSpPr>
          <p:spPr>
            <a:xfrm>
              <a:off x="4150600" y="1393760"/>
              <a:ext cx="710326" cy="710326"/>
            </a:xfrm>
            <a:prstGeom prst="ellipse">
              <a:avLst/>
            </a:prstGeom>
            <a:solidFill>
              <a:srgbClr val="4F5666"/>
            </a:solidFill>
            <a:ln w="1206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1</a:t>
              </a:r>
            </a:p>
          </p:txBody>
        </p:sp>
        <p:sp>
          <p:nvSpPr>
            <p:cNvPr id="20" name="文本框 19"/>
            <p:cNvSpPr txBox="1"/>
            <p:nvPr/>
          </p:nvSpPr>
          <p:spPr>
            <a:xfrm>
              <a:off x="5199662" y="1524911"/>
              <a:ext cx="1402080" cy="460375"/>
            </a:xfrm>
            <a:prstGeom prst="rect">
              <a:avLst/>
            </a:prstGeom>
            <a:noFill/>
          </p:spPr>
          <p:txBody>
            <a:bodyPr wrap="none" rtlCol="0">
              <a:spAutoFit/>
            </a:bodyPr>
            <a:lstStyle/>
            <a:p>
              <a:r>
                <a:rPr lang="zh-CN" altLang="en-US" sz="2400" dirty="0">
                  <a:solidFill>
                    <a:schemeClr val="bg1"/>
                  </a:solidFill>
                  <a:latin typeface="华文楷体" panose="02010600040101010101" pitchFamily="2" charset="-122"/>
                  <a:ea typeface="华文楷体" panose="02010600040101010101" pitchFamily="2" charset="-122"/>
                </a:rPr>
                <a:t>产品设计</a:t>
              </a:r>
            </a:p>
          </p:txBody>
        </p:sp>
      </p:grpSp>
      <p:grpSp>
        <p:nvGrpSpPr>
          <p:cNvPr id="22" name="组合 21"/>
          <p:cNvGrpSpPr/>
          <p:nvPr/>
        </p:nvGrpSpPr>
        <p:grpSpPr>
          <a:xfrm>
            <a:off x="4503610" y="2810802"/>
            <a:ext cx="4209176" cy="710326"/>
            <a:chOff x="4150600" y="1393760"/>
            <a:chExt cx="4209176" cy="710326"/>
          </a:xfrm>
        </p:grpSpPr>
        <p:sp>
          <p:nvSpPr>
            <p:cNvPr id="23" name="圆角矩形 52"/>
            <p:cNvSpPr/>
            <p:nvPr/>
          </p:nvSpPr>
          <p:spPr>
            <a:xfrm>
              <a:off x="4533900" y="1463173"/>
              <a:ext cx="3825876" cy="571500"/>
            </a:xfrm>
            <a:prstGeom prst="roundRect">
              <a:avLst/>
            </a:prstGeom>
            <a:solidFill>
              <a:srgbClr val="A84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楷体" panose="02010600040101010101" pitchFamily="2" charset="-122"/>
                <a:ea typeface="华文楷体" panose="02010600040101010101" pitchFamily="2" charset="-122"/>
              </a:endParaRPr>
            </a:p>
          </p:txBody>
        </p:sp>
        <p:sp>
          <p:nvSpPr>
            <p:cNvPr id="24" name="椭圆 23"/>
            <p:cNvSpPr/>
            <p:nvPr/>
          </p:nvSpPr>
          <p:spPr>
            <a:xfrm>
              <a:off x="4150600" y="1393760"/>
              <a:ext cx="710326" cy="710326"/>
            </a:xfrm>
            <a:prstGeom prst="ellipse">
              <a:avLst/>
            </a:prstGeom>
            <a:solidFill>
              <a:srgbClr val="A84E73"/>
            </a:solidFill>
            <a:ln w="1206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2</a:t>
              </a:r>
            </a:p>
          </p:txBody>
        </p:sp>
        <p:sp>
          <p:nvSpPr>
            <p:cNvPr id="25" name="文本框 24"/>
            <p:cNvSpPr txBox="1"/>
            <p:nvPr/>
          </p:nvSpPr>
          <p:spPr>
            <a:xfrm>
              <a:off x="5199662" y="1524911"/>
              <a:ext cx="2621280" cy="460375"/>
            </a:xfrm>
            <a:prstGeom prst="rect">
              <a:avLst/>
            </a:prstGeom>
            <a:noFill/>
          </p:spPr>
          <p:txBody>
            <a:bodyPr wrap="none" rtlCol="0">
              <a:spAutoFit/>
            </a:bodyPr>
            <a:lstStyle/>
            <a:p>
              <a:pPr algn="l"/>
              <a:r>
                <a:rPr lang="zh-CN" altLang="en-US" sz="2400" dirty="0">
                  <a:solidFill>
                    <a:schemeClr val="bg1"/>
                  </a:solidFill>
                  <a:latin typeface="华文楷体" panose="02010600040101010101" pitchFamily="2" charset="-122"/>
                  <a:ea typeface="华文楷体" panose="02010600040101010101" pitchFamily="2" charset="-122"/>
                </a:rPr>
                <a:t>产品设计应用原则</a:t>
              </a:r>
            </a:p>
          </p:txBody>
        </p:sp>
      </p:grpSp>
      <p:grpSp>
        <p:nvGrpSpPr>
          <p:cNvPr id="26" name="组合 25"/>
          <p:cNvGrpSpPr/>
          <p:nvPr/>
        </p:nvGrpSpPr>
        <p:grpSpPr>
          <a:xfrm>
            <a:off x="4489096" y="3755808"/>
            <a:ext cx="4209176" cy="710326"/>
            <a:chOff x="4150600" y="1393760"/>
            <a:chExt cx="4209176" cy="710326"/>
          </a:xfrm>
        </p:grpSpPr>
        <p:sp>
          <p:nvSpPr>
            <p:cNvPr id="27" name="圆角矩形 52"/>
            <p:cNvSpPr/>
            <p:nvPr/>
          </p:nvSpPr>
          <p:spPr>
            <a:xfrm>
              <a:off x="4533900" y="1463173"/>
              <a:ext cx="3825876" cy="571500"/>
            </a:xfrm>
            <a:prstGeom prst="roundRect">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楷体" panose="02010600040101010101" pitchFamily="2" charset="-122"/>
                <a:ea typeface="华文楷体" panose="02010600040101010101" pitchFamily="2" charset="-122"/>
              </a:endParaRPr>
            </a:p>
          </p:txBody>
        </p:sp>
        <p:sp>
          <p:nvSpPr>
            <p:cNvPr id="28" name="椭圆 27"/>
            <p:cNvSpPr/>
            <p:nvPr/>
          </p:nvSpPr>
          <p:spPr>
            <a:xfrm>
              <a:off x="4150600" y="1393760"/>
              <a:ext cx="710326" cy="710326"/>
            </a:xfrm>
            <a:prstGeom prst="ellipse">
              <a:avLst/>
            </a:prstGeom>
            <a:solidFill>
              <a:srgbClr val="4F5666"/>
            </a:solidFill>
            <a:ln w="1206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3</a:t>
              </a:r>
            </a:p>
          </p:txBody>
        </p:sp>
        <p:sp>
          <p:nvSpPr>
            <p:cNvPr id="29" name="文本框 28"/>
            <p:cNvSpPr txBox="1"/>
            <p:nvPr/>
          </p:nvSpPr>
          <p:spPr>
            <a:xfrm>
              <a:off x="5199662" y="1524911"/>
              <a:ext cx="1402080" cy="460375"/>
            </a:xfrm>
            <a:prstGeom prst="rect">
              <a:avLst/>
            </a:prstGeom>
            <a:noFill/>
          </p:spPr>
          <p:txBody>
            <a:bodyPr wrap="none" rtlCol="0">
              <a:spAutoFit/>
            </a:bodyPr>
            <a:lstStyle/>
            <a:p>
              <a:r>
                <a:rPr lang="zh-CN" altLang="en-US" sz="2400" dirty="0">
                  <a:solidFill>
                    <a:schemeClr val="bg1"/>
                  </a:solidFill>
                  <a:latin typeface="华文楷体" panose="02010600040101010101" pitchFamily="2" charset="-122"/>
                  <a:ea typeface="华文楷体" panose="02010600040101010101" pitchFamily="2" charset="-122"/>
                </a:rPr>
                <a:t>产品实现</a:t>
              </a:r>
            </a:p>
          </p:txBody>
        </p:sp>
      </p:grpSp>
      <p:grpSp>
        <p:nvGrpSpPr>
          <p:cNvPr id="30" name="组合 29"/>
          <p:cNvGrpSpPr/>
          <p:nvPr/>
        </p:nvGrpSpPr>
        <p:grpSpPr>
          <a:xfrm>
            <a:off x="4503610" y="4700815"/>
            <a:ext cx="4209176" cy="710326"/>
            <a:chOff x="4150600" y="1393760"/>
            <a:chExt cx="4209176" cy="710326"/>
          </a:xfrm>
        </p:grpSpPr>
        <p:sp>
          <p:nvSpPr>
            <p:cNvPr id="33" name="圆角矩形 52"/>
            <p:cNvSpPr/>
            <p:nvPr/>
          </p:nvSpPr>
          <p:spPr>
            <a:xfrm>
              <a:off x="4533900" y="1463173"/>
              <a:ext cx="3825876" cy="571500"/>
            </a:xfrm>
            <a:prstGeom prst="roundRect">
              <a:avLst/>
            </a:prstGeom>
            <a:solidFill>
              <a:srgbClr val="4F5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楷体" panose="02010600040101010101" pitchFamily="2" charset="-122"/>
                <a:ea typeface="华文楷体" panose="02010600040101010101" pitchFamily="2" charset="-122"/>
              </a:endParaRPr>
            </a:p>
          </p:txBody>
        </p:sp>
        <p:sp>
          <p:nvSpPr>
            <p:cNvPr id="36" name="椭圆 35"/>
            <p:cNvSpPr/>
            <p:nvPr/>
          </p:nvSpPr>
          <p:spPr>
            <a:xfrm>
              <a:off x="4150600" y="1393760"/>
              <a:ext cx="710326" cy="710326"/>
            </a:xfrm>
            <a:prstGeom prst="ellipse">
              <a:avLst/>
            </a:prstGeom>
            <a:solidFill>
              <a:srgbClr val="4F5666"/>
            </a:solidFill>
            <a:ln w="12065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4</a:t>
              </a:r>
            </a:p>
          </p:txBody>
        </p:sp>
        <p:sp>
          <p:nvSpPr>
            <p:cNvPr id="37" name="文本框 36"/>
            <p:cNvSpPr txBox="1"/>
            <p:nvPr/>
          </p:nvSpPr>
          <p:spPr>
            <a:xfrm>
              <a:off x="5199662" y="1524911"/>
              <a:ext cx="2011680" cy="460375"/>
            </a:xfrm>
            <a:prstGeom prst="rect">
              <a:avLst/>
            </a:prstGeom>
            <a:noFill/>
          </p:spPr>
          <p:txBody>
            <a:bodyPr wrap="none" rtlCol="0">
              <a:spAutoFit/>
            </a:bodyPr>
            <a:lstStyle/>
            <a:p>
              <a:r>
                <a:rPr lang="zh-CN" altLang="en-US" sz="2400" dirty="0">
                  <a:solidFill>
                    <a:schemeClr val="bg1"/>
                  </a:solidFill>
                  <a:latin typeface="华文楷体" panose="02010600040101010101" pitchFamily="2" charset="-122"/>
                  <a:ea typeface="华文楷体" panose="02010600040101010101" pitchFamily="2" charset="-122"/>
                </a:rPr>
                <a:t>展示作品功能</a:t>
              </a:r>
            </a:p>
          </p:txBody>
        </p:sp>
      </p:grpSp>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750"/>
                                        <p:tgtEl>
                                          <p:spTgt spid="8"/>
                                        </p:tgtEl>
                                      </p:cBhvr>
                                    </p:animEffect>
                                  </p:childTnLst>
                                </p:cTn>
                              </p:par>
                            </p:childTnLst>
                          </p:cTn>
                        </p:par>
                        <p:par>
                          <p:cTn id="8" fill="hold">
                            <p:stCondLst>
                              <p:cond delay="1000"/>
                            </p:stCondLst>
                            <p:childTnLst>
                              <p:par>
                                <p:cTn id="9" presetID="47"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750"/>
                                        <p:tgtEl>
                                          <p:spTgt spid="10"/>
                                        </p:tgtEl>
                                      </p:cBhvr>
                                    </p:animEffect>
                                    <p:anim calcmode="lin" valueType="num">
                                      <p:cBhvr>
                                        <p:cTn id="12" dur="750" fill="hold"/>
                                        <p:tgtEl>
                                          <p:spTgt spid="10"/>
                                        </p:tgtEl>
                                        <p:attrNameLst>
                                          <p:attrName>ppt_x</p:attrName>
                                        </p:attrNameLst>
                                      </p:cBhvr>
                                      <p:tavLst>
                                        <p:tav tm="0">
                                          <p:val>
                                            <p:strVal val="#ppt_x"/>
                                          </p:val>
                                        </p:tav>
                                        <p:tav tm="100000">
                                          <p:val>
                                            <p:strVal val="#ppt_x"/>
                                          </p:val>
                                        </p:tav>
                                      </p:tavLst>
                                    </p:anim>
                                    <p:anim calcmode="lin" valueType="num">
                                      <p:cBhvr>
                                        <p:cTn id="13" dur="75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3" presetClass="entr" presetSubtype="16"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childTnLst>
                                </p:cTn>
                              </p:par>
                            </p:childTnLst>
                          </p:cTn>
                        </p:par>
                        <p:par>
                          <p:cTn id="19" fill="hold">
                            <p:stCondLst>
                              <p:cond delay="2500"/>
                            </p:stCondLst>
                            <p:childTnLst>
                              <p:par>
                                <p:cTn id="20" presetID="23" presetClass="entr" presetSubtype="16"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childTnLst>
                                </p:cTn>
                              </p:par>
                            </p:childTnLst>
                          </p:cTn>
                        </p:par>
                        <p:par>
                          <p:cTn id="24" fill="hold">
                            <p:stCondLst>
                              <p:cond delay="3000"/>
                            </p:stCondLst>
                            <p:childTnLst>
                              <p:par>
                                <p:cTn id="25" presetID="23" presetClass="entr" presetSubtype="16"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childTnLst>
                                </p:cTn>
                              </p:par>
                            </p:childTnLst>
                          </p:cTn>
                        </p:par>
                        <p:par>
                          <p:cTn id="29" fill="hold">
                            <p:stCondLst>
                              <p:cond delay="3500"/>
                            </p:stCondLst>
                            <p:childTnLst>
                              <p:par>
                                <p:cTn id="30" presetID="23" presetClass="entr" presetSubtype="16"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p:cTn id="32" dur="500" fill="hold"/>
                                        <p:tgtEl>
                                          <p:spTgt spid="30"/>
                                        </p:tgtEl>
                                        <p:attrNameLst>
                                          <p:attrName>ppt_w</p:attrName>
                                        </p:attrNameLst>
                                      </p:cBhvr>
                                      <p:tavLst>
                                        <p:tav tm="0">
                                          <p:val>
                                            <p:fltVal val="0"/>
                                          </p:val>
                                        </p:tav>
                                        <p:tav tm="100000">
                                          <p:val>
                                            <p:strVal val="#ppt_w"/>
                                          </p:val>
                                        </p:tav>
                                      </p:tavLst>
                                    </p:anim>
                                    <p:anim calcmode="lin" valueType="num">
                                      <p:cBhvr>
                                        <p:cTn id="33" dur="50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1524000"/>
            <a:ext cx="926465" cy="4378960"/>
            <a:chOff x="1656871" y="0"/>
            <a:chExt cx="1863722" cy="3164444"/>
          </a:xfrm>
        </p:grpSpPr>
        <p:sp>
          <p:nvSpPr>
            <p:cNvPr id="11" name="_14"/>
            <p:cNvSpPr txBox="1">
              <a:spLocks noChangeArrowheads="1"/>
            </p:cNvSpPr>
            <p:nvPr/>
          </p:nvSpPr>
          <p:spPr bwMode="auto">
            <a:xfrm>
              <a:off x="1656871" y="0"/>
              <a:ext cx="1863722" cy="3164444"/>
            </a:xfrm>
            <a:prstGeom prst="rect">
              <a:avLst/>
            </a:prstGeom>
            <a:solidFill>
              <a:srgbClr val="4F5666"/>
            </a:solidFill>
            <a:ln>
              <a:noFill/>
            </a:ln>
            <a:effectLst/>
          </p:spPr>
          <p:txBody>
            <a:bodyPr vert="eaVert"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3600" spc="600" dirty="0">
                  <a:solidFill>
                    <a:schemeClr val="bg1"/>
                  </a:solidFill>
                  <a:latin typeface="华文隶书" panose="02010800040101010101" pitchFamily="2" charset="-122"/>
                  <a:ea typeface="华文隶书" panose="02010800040101010101" pitchFamily="2" charset="-122"/>
                </a:rPr>
                <a:t>产品设计应用原则</a:t>
              </a:r>
            </a:p>
          </p:txBody>
        </p:sp>
        <p:sp>
          <p:nvSpPr>
            <p:cNvPr id="12" name="矩形 11"/>
            <p:cNvSpPr/>
            <p:nvPr/>
          </p:nvSpPr>
          <p:spPr>
            <a:xfrm>
              <a:off x="1767395" y="200989"/>
              <a:ext cx="45719" cy="27690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 name="组合 74"/>
          <p:cNvGrpSpPr/>
          <p:nvPr/>
        </p:nvGrpSpPr>
        <p:grpSpPr>
          <a:xfrm>
            <a:off x="1520207" y="880947"/>
            <a:ext cx="10045700" cy="5630521"/>
            <a:chOff x="324678" y="630835"/>
            <a:chExt cx="8592619" cy="4816083"/>
          </a:xfrm>
        </p:grpSpPr>
        <p:cxnSp>
          <p:nvCxnSpPr>
            <p:cNvPr id="76" name="Straight Connector 49"/>
            <p:cNvCxnSpPr/>
            <p:nvPr/>
          </p:nvCxnSpPr>
          <p:spPr>
            <a:xfrm>
              <a:off x="2392756" y="2117340"/>
              <a:ext cx="7658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52"/>
            <p:cNvCxnSpPr/>
            <p:nvPr/>
          </p:nvCxnSpPr>
          <p:spPr>
            <a:xfrm>
              <a:off x="2260228" y="3881480"/>
              <a:ext cx="10317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38"/>
            <p:cNvCxnSpPr>
              <a:stCxn id="82" idx="7"/>
            </p:cNvCxnSpPr>
            <p:nvPr/>
          </p:nvCxnSpPr>
          <p:spPr>
            <a:xfrm flipV="1">
              <a:off x="4967494" y="1542058"/>
              <a:ext cx="1433370" cy="135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51"/>
            <p:cNvCxnSpPr/>
            <p:nvPr/>
          </p:nvCxnSpPr>
          <p:spPr>
            <a:xfrm>
              <a:off x="5771373" y="3881480"/>
              <a:ext cx="107389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Oval 3"/>
            <p:cNvSpPr>
              <a:spLocks noChangeArrowheads="1"/>
            </p:cNvSpPr>
            <p:nvPr/>
          </p:nvSpPr>
          <p:spPr bwMode="auto">
            <a:xfrm>
              <a:off x="4788829" y="1951833"/>
              <a:ext cx="1365492" cy="1386533"/>
            </a:xfrm>
            <a:prstGeom prst="ellipse">
              <a:avLst/>
            </a:prstGeom>
            <a:solidFill>
              <a:srgbClr val="4F5666"/>
            </a:solidFill>
            <a:ln w="76200">
              <a:noFill/>
            </a:ln>
          </p:spPr>
          <p:txBody>
            <a:bodyPr vert="horz" wrap="square" lIns="91440" tIns="45720" rIns="91440" bIns="45720" numCol="1" anchor="t" anchorCtr="0" compatLnSpc="1"/>
            <a:lstStyle/>
            <a:p>
              <a:endParaRPr lang="en-US" sz="2000">
                <a:solidFill>
                  <a:schemeClr val="tx1"/>
                </a:solidFill>
              </a:endParaRPr>
            </a:p>
          </p:txBody>
        </p:sp>
        <p:sp>
          <p:nvSpPr>
            <p:cNvPr id="82" name="Oval 4"/>
            <p:cNvSpPr>
              <a:spLocks noChangeArrowheads="1"/>
            </p:cNvSpPr>
            <p:nvPr/>
          </p:nvSpPr>
          <p:spPr bwMode="auto">
            <a:xfrm>
              <a:off x="3801944" y="1352683"/>
              <a:ext cx="1365492" cy="1386533"/>
            </a:xfrm>
            <a:prstGeom prst="ellipse">
              <a:avLst/>
            </a:prstGeom>
            <a:solidFill>
              <a:srgbClr val="4F5666"/>
            </a:solidFill>
            <a:ln w="76200">
              <a:noFill/>
            </a:ln>
          </p:spPr>
          <p:txBody>
            <a:bodyPr vert="horz" wrap="square" lIns="91440" tIns="45720" rIns="91440" bIns="45720" numCol="1" anchor="t" anchorCtr="0" compatLnSpc="1"/>
            <a:lstStyle/>
            <a:p>
              <a:endParaRPr lang="en-US" sz="2000">
                <a:solidFill>
                  <a:schemeClr val="tx1"/>
                </a:solidFill>
              </a:endParaRPr>
            </a:p>
          </p:txBody>
        </p:sp>
        <p:sp>
          <p:nvSpPr>
            <p:cNvPr id="83" name="Oval 5"/>
            <p:cNvSpPr>
              <a:spLocks noChangeArrowheads="1"/>
            </p:cNvSpPr>
            <p:nvPr/>
          </p:nvSpPr>
          <p:spPr bwMode="auto">
            <a:xfrm>
              <a:off x="2931464" y="1951833"/>
              <a:ext cx="1365492" cy="1386533"/>
            </a:xfrm>
            <a:prstGeom prst="ellipse">
              <a:avLst/>
            </a:prstGeom>
            <a:solidFill>
              <a:srgbClr val="4F5666"/>
            </a:solidFill>
            <a:ln w="76200">
              <a:noFill/>
            </a:ln>
          </p:spPr>
          <p:txBody>
            <a:bodyPr vert="horz" wrap="square" lIns="91440" tIns="45720" rIns="91440" bIns="45720" numCol="1" anchor="t" anchorCtr="0" compatLnSpc="1"/>
            <a:lstStyle/>
            <a:p>
              <a:endParaRPr lang="en-US" sz="2000">
                <a:solidFill>
                  <a:schemeClr val="tx1"/>
                </a:solidFill>
              </a:endParaRPr>
            </a:p>
          </p:txBody>
        </p:sp>
        <p:sp>
          <p:nvSpPr>
            <p:cNvPr id="84" name="Oval 6"/>
            <p:cNvSpPr>
              <a:spLocks noChangeArrowheads="1"/>
            </p:cNvSpPr>
            <p:nvPr/>
          </p:nvSpPr>
          <p:spPr bwMode="auto">
            <a:xfrm>
              <a:off x="4484690" y="3090217"/>
              <a:ext cx="1365492" cy="1386533"/>
            </a:xfrm>
            <a:prstGeom prst="ellipse">
              <a:avLst/>
            </a:prstGeom>
            <a:solidFill>
              <a:srgbClr val="4F5666"/>
            </a:solidFill>
            <a:ln w="76200">
              <a:noFill/>
            </a:ln>
          </p:spPr>
          <p:txBody>
            <a:bodyPr vert="horz" wrap="square" lIns="91440" tIns="45720" rIns="91440" bIns="45720" numCol="1" anchor="t" anchorCtr="0" compatLnSpc="1"/>
            <a:lstStyle/>
            <a:p>
              <a:endParaRPr lang="en-US" sz="2000">
                <a:solidFill>
                  <a:schemeClr val="tx1"/>
                </a:solidFill>
              </a:endParaRPr>
            </a:p>
          </p:txBody>
        </p:sp>
        <p:sp>
          <p:nvSpPr>
            <p:cNvPr id="85" name="Oval 7"/>
            <p:cNvSpPr>
              <a:spLocks noChangeArrowheads="1"/>
            </p:cNvSpPr>
            <p:nvPr/>
          </p:nvSpPr>
          <p:spPr bwMode="auto">
            <a:xfrm>
              <a:off x="3239028" y="3090217"/>
              <a:ext cx="1365492" cy="1386533"/>
            </a:xfrm>
            <a:prstGeom prst="ellipse">
              <a:avLst/>
            </a:prstGeom>
            <a:solidFill>
              <a:srgbClr val="4F5666"/>
            </a:solidFill>
            <a:ln w="76200">
              <a:noFill/>
            </a:ln>
          </p:spPr>
          <p:txBody>
            <a:bodyPr vert="horz" wrap="square" lIns="91440" tIns="45720" rIns="91440" bIns="45720" numCol="1" anchor="t" anchorCtr="0" compatLnSpc="1"/>
            <a:lstStyle/>
            <a:p>
              <a:endParaRPr lang="en-US" sz="2000">
                <a:solidFill>
                  <a:schemeClr val="tx1"/>
                </a:solidFill>
              </a:endParaRPr>
            </a:p>
          </p:txBody>
        </p:sp>
        <p:sp>
          <p:nvSpPr>
            <p:cNvPr id="86" name="Oval 2"/>
            <p:cNvSpPr>
              <a:spLocks noChangeArrowheads="1"/>
            </p:cNvSpPr>
            <p:nvPr/>
          </p:nvSpPr>
          <p:spPr bwMode="auto">
            <a:xfrm>
              <a:off x="3842741" y="2362750"/>
              <a:ext cx="1365492" cy="1386533"/>
            </a:xfrm>
            <a:prstGeom prst="ellipse">
              <a:avLst/>
            </a:prstGeom>
            <a:solidFill>
              <a:schemeClr val="bg1"/>
            </a:solidFill>
            <a:ln w="152400">
              <a:solidFill>
                <a:schemeClr val="bg1"/>
              </a:solidFill>
            </a:ln>
          </p:spPr>
          <p:txBody>
            <a:bodyPr vert="horz" wrap="square" lIns="91440" tIns="45720" rIns="91440" bIns="45720" numCol="1" anchor="t" anchorCtr="0" compatLnSpc="1"/>
            <a:lstStyle/>
            <a:p>
              <a:endParaRPr lang="en-US" sz="2000">
                <a:solidFill>
                  <a:schemeClr val="tx1"/>
                </a:solidFill>
              </a:endParaRPr>
            </a:p>
          </p:txBody>
        </p:sp>
        <p:grpSp>
          <p:nvGrpSpPr>
            <p:cNvPr id="87" name="Group 16"/>
            <p:cNvGrpSpPr/>
            <p:nvPr/>
          </p:nvGrpSpPr>
          <p:grpSpPr>
            <a:xfrm>
              <a:off x="4267200" y="1763401"/>
              <a:ext cx="506125" cy="353744"/>
              <a:chOff x="7999238" y="1399322"/>
              <a:chExt cx="464215" cy="324452"/>
            </a:xfrm>
            <a:solidFill>
              <a:schemeClr val="bg1"/>
            </a:solidFill>
          </p:grpSpPr>
          <p:sp>
            <p:nvSpPr>
              <p:cNvPr id="126" name="Freeform 57"/>
              <p:cNvSpPr>
                <a:spLocks noEditPoints="1"/>
              </p:cNvSpPr>
              <p:nvPr/>
            </p:nvSpPr>
            <p:spPr bwMode="auto">
              <a:xfrm>
                <a:off x="7999238" y="1399322"/>
                <a:ext cx="331940" cy="324452"/>
              </a:xfrm>
              <a:custGeom>
                <a:avLst/>
                <a:gdLst>
                  <a:gd name="T0" fmla="*/ 86 w 100"/>
                  <a:gd name="T1" fmla="*/ 60 h 97"/>
                  <a:gd name="T2" fmla="*/ 100 w 100"/>
                  <a:gd name="T3" fmla="*/ 54 h 97"/>
                  <a:gd name="T4" fmla="*/ 100 w 100"/>
                  <a:gd name="T5" fmla="*/ 43 h 97"/>
                  <a:gd name="T6" fmla="*/ 86 w 100"/>
                  <a:gd name="T7" fmla="*/ 38 h 97"/>
                  <a:gd name="T8" fmla="*/ 83 w 100"/>
                  <a:gd name="T9" fmla="*/ 32 h 97"/>
                  <a:gd name="T10" fmla="*/ 89 w 100"/>
                  <a:gd name="T11" fmla="*/ 18 h 97"/>
                  <a:gd name="T12" fmla="*/ 81 w 100"/>
                  <a:gd name="T13" fmla="*/ 11 h 97"/>
                  <a:gd name="T14" fmla="*/ 67 w 100"/>
                  <a:gd name="T15" fmla="*/ 16 h 97"/>
                  <a:gd name="T16" fmla="*/ 61 w 100"/>
                  <a:gd name="T17" fmla="*/ 14 h 97"/>
                  <a:gd name="T18" fmla="*/ 55 w 100"/>
                  <a:gd name="T19" fmla="*/ 0 h 97"/>
                  <a:gd name="T20" fmla="*/ 44 w 100"/>
                  <a:gd name="T21" fmla="*/ 0 h 97"/>
                  <a:gd name="T22" fmla="*/ 39 w 100"/>
                  <a:gd name="T23" fmla="*/ 14 h 97"/>
                  <a:gd name="T24" fmla="*/ 33 w 100"/>
                  <a:gd name="T25" fmla="*/ 16 h 97"/>
                  <a:gd name="T26" fmla="*/ 19 w 100"/>
                  <a:gd name="T27" fmla="*/ 11 h 97"/>
                  <a:gd name="T28" fmla="*/ 11 w 100"/>
                  <a:gd name="T29" fmla="*/ 19 h 97"/>
                  <a:gd name="T30" fmla="*/ 17 w 100"/>
                  <a:gd name="T31" fmla="*/ 32 h 97"/>
                  <a:gd name="T32" fmla="*/ 14 w 100"/>
                  <a:gd name="T33" fmla="*/ 38 h 97"/>
                  <a:gd name="T34" fmla="*/ 0 w 100"/>
                  <a:gd name="T35" fmla="*/ 44 h 97"/>
                  <a:gd name="T36" fmla="*/ 0 w 100"/>
                  <a:gd name="T37" fmla="*/ 54 h 97"/>
                  <a:gd name="T38" fmla="*/ 14 w 100"/>
                  <a:gd name="T39" fmla="*/ 60 h 97"/>
                  <a:gd name="T40" fmla="*/ 17 w 100"/>
                  <a:gd name="T41" fmla="*/ 66 h 97"/>
                  <a:gd name="T42" fmla="*/ 11 w 100"/>
                  <a:gd name="T43" fmla="*/ 80 h 97"/>
                  <a:gd name="T44" fmla="*/ 19 w 100"/>
                  <a:gd name="T45" fmla="*/ 87 h 97"/>
                  <a:gd name="T46" fmla="*/ 33 w 100"/>
                  <a:gd name="T47" fmla="*/ 82 h 97"/>
                  <a:gd name="T48" fmla="*/ 39 w 100"/>
                  <a:gd name="T49" fmla="*/ 84 h 97"/>
                  <a:gd name="T50" fmla="*/ 45 w 100"/>
                  <a:gd name="T51" fmla="*/ 97 h 97"/>
                  <a:gd name="T52" fmla="*/ 56 w 100"/>
                  <a:gd name="T53" fmla="*/ 97 h 97"/>
                  <a:gd name="T54" fmla="*/ 61 w 100"/>
                  <a:gd name="T55" fmla="*/ 84 h 97"/>
                  <a:gd name="T56" fmla="*/ 67 w 100"/>
                  <a:gd name="T57" fmla="*/ 82 h 97"/>
                  <a:gd name="T58" fmla="*/ 81 w 100"/>
                  <a:gd name="T59" fmla="*/ 87 h 97"/>
                  <a:gd name="T60" fmla="*/ 89 w 100"/>
                  <a:gd name="T61" fmla="*/ 79 h 97"/>
                  <a:gd name="T62" fmla="*/ 83 w 100"/>
                  <a:gd name="T63" fmla="*/ 66 h 97"/>
                  <a:gd name="T64" fmla="*/ 86 w 100"/>
                  <a:gd name="T65" fmla="*/ 60 h 97"/>
                  <a:gd name="T66" fmla="*/ 50 w 100"/>
                  <a:gd name="T67" fmla="*/ 64 h 97"/>
                  <a:gd name="T68" fmla="*/ 34 w 100"/>
                  <a:gd name="T69" fmla="*/ 49 h 97"/>
                  <a:gd name="T70" fmla="*/ 50 w 100"/>
                  <a:gd name="T71" fmla="*/ 33 h 97"/>
                  <a:gd name="T72" fmla="*/ 66 w 100"/>
                  <a:gd name="T73" fmla="*/ 49 h 97"/>
                  <a:gd name="T74" fmla="*/ 50 w 100"/>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97">
                    <a:moveTo>
                      <a:pt x="86" y="60"/>
                    </a:moveTo>
                    <a:cubicBezTo>
                      <a:pt x="86" y="60"/>
                      <a:pt x="100" y="55"/>
                      <a:pt x="100" y="54"/>
                    </a:cubicBezTo>
                    <a:cubicBezTo>
                      <a:pt x="100" y="43"/>
                      <a:pt x="100" y="43"/>
                      <a:pt x="100" y="43"/>
                    </a:cubicBezTo>
                    <a:cubicBezTo>
                      <a:pt x="100" y="43"/>
                      <a:pt x="86" y="38"/>
                      <a:pt x="86" y="38"/>
                    </a:cubicBezTo>
                    <a:cubicBezTo>
                      <a:pt x="83" y="32"/>
                      <a:pt x="83" y="32"/>
                      <a:pt x="83" y="32"/>
                    </a:cubicBezTo>
                    <a:cubicBezTo>
                      <a:pt x="83" y="32"/>
                      <a:pt x="89" y="19"/>
                      <a:pt x="89" y="18"/>
                    </a:cubicBezTo>
                    <a:cubicBezTo>
                      <a:pt x="81" y="11"/>
                      <a:pt x="81" y="11"/>
                      <a:pt x="81" y="11"/>
                    </a:cubicBezTo>
                    <a:cubicBezTo>
                      <a:pt x="80" y="10"/>
                      <a:pt x="67" y="16"/>
                      <a:pt x="67" y="16"/>
                    </a:cubicBezTo>
                    <a:cubicBezTo>
                      <a:pt x="61" y="14"/>
                      <a:pt x="61" y="14"/>
                      <a:pt x="61" y="14"/>
                    </a:cubicBezTo>
                    <a:cubicBezTo>
                      <a:pt x="61" y="14"/>
                      <a:pt x="56" y="0"/>
                      <a:pt x="55" y="0"/>
                    </a:cubicBezTo>
                    <a:cubicBezTo>
                      <a:pt x="44" y="0"/>
                      <a:pt x="44" y="0"/>
                      <a:pt x="44" y="0"/>
                    </a:cubicBezTo>
                    <a:cubicBezTo>
                      <a:pt x="44" y="0"/>
                      <a:pt x="39" y="14"/>
                      <a:pt x="39" y="14"/>
                    </a:cubicBezTo>
                    <a:cubicBezTo>
                      <a:pt x="33" y="16"/>
                      <a:pt x="33" y="16"/>
                      <a:pt x="33" y="16"/>
                    </a:cubicBezTo>
                    <a:cubicBezTo>
                      <a:pt x="33" y="16"/>
                      <a:pt x="19" y="10"/>
                      <a:pt x="19" y="11"/>
                    </a:cubicBezTo>
                    <a:cubicBezTo>
                      <a:pt x="11" y="19"/>
                      <a:pt x="11" y="19"/>
                      <a:pt x="11" y="19"/>
                    </a:cubicBezTo>
                    <a:cubicBezTo>
                      <a:pt x="10" y="19"/>
                      <a:pt x="17" y="32"/>
                      <a:pt x="17" y="32"/>
                    </a:cubicBezTo>
                    <a:cubicBezTo>
                      <a:pt x="14" y="38"/>
                      <a:pt x="14" y="38"/>
                      <a:pt x="14" y="38"/>
                    </a:cubicBezTo>
                    <a:cubicBezTo>
                      <a:pt x="14" y="38"/>
                      <a:pt x="0" y="43"/>
                      <a:pt x="0" y="44"/>
                    </a:cubicBezTo>
                    <a:cubicBezTo>
                      <a:pt x="0" y="54"/>
                      <a:pt x="0" y="54"/>
                      <a:pt x="0" y="54"/>
                    </a:cubicBezTo>
                    <a:cubicBezTo>
                      <a:pt x="0" y="55"/>
                      <a:pt x="14" y="60"/>
                      <a:pt x="14" y="60"/>
                    </a:cubicBezTo>
                    <a:cubicBezTo>
                      <a:pt x="17" y="66"/>
                      <a:pt x="17" y="66"/>
                      <a:pt x="17" y="66"/>
                    </a:cubicBezTo>
                    <a:cubicBezTo>
                      <a:pt x="17" y="66"/>
                      <a:pt x="11" y="79"/>
                      <a:pt x="11" y="80"/>
                    </a:cubicBezTo>
                    <a:cubicBezTo>
                      <a:pt x="19" y="87"/>
                      <a:pt x="19" y="87"/>
                      <a:pt x="19" y="87"/>
                    </a:cubicBezTo>
                    <a:cubicBezTo>
                      <a:pt x="20" y="88"/>
                      <a:pt x="33" y="82"/>
                      <a:pt x="33" y="82"/>
                    </a:cubicBezTo>
                    <a:cubicBezTo>
                      <a:pt x="39" y="84"/>
                      <a:pt x="39" y="84"/>
                      <a:pt x="39" y="84"/>
                    </a:cubicBezTo>
                    <a:cubicBezTo>
                      <a:pt x="39" y="84"/>
                      <a:pt x="44" y="97"/>
                      <a:pt x="45" y="97"/>
                    </a:cubicBezTo>
                    <a:cubicBezTo>
                      <a:pt x="56" y="97"/>
                      <a:pt x="56" y="97"/>
                      <a:pt x="56" y="97"/>
                    </a:cubicBezTo>
                    <a:cubicBezTo>
                      <a:pt x="56" y="97"/>
                      <a:pt x="61" y="84"/>
                      <a:pt x="61" y="84"/>
                    </a:cubicBezTo>
                    <a:cubicBezTo>
                      <a:pt x="67" y="82"/>
                      <a:pt x="67" y="82"/>
                      <a:pt x="67" y="82"/>
                    </a:cubicBezTo>
                    <a:cubicBezTo>
                      <a:pt x="67" y="82"/>
                      <a:pt x="81" y="87"/>
                      <a:pt x="81" y="87"/>
                    </a:cubicBezTo>
                    <a:cubicBezTo>
                      <a:pt x="89" y="79"/>
                      <a:pt x="89" y="79"/>
                      <a:pt x="89" y="79"/>
                    </a:cubicBezTo>
                    <a:cubicBezTo>
                      <a:pt x="90" y="79"/>
                      <a:pt x="83" y="66"/>
                      <a:pt x="83" y="66"/>
                    </a:cubicBezTo>
                    <a:lnTo>
                      <a:pt x="86" y="60"/>
                    </a:lnTo>
                    <a:close/>
                    <a:moveTo>
                      <a:pt x="50" y="64"/>
                    </a:moveTo>
                    <a:cubicBezTo>
                      <a:pt x="41" y="64"/>
                      <a:pt x="34" y="57"/>
                      <a:pt x="34" y="49"/>
                    </a:cubicBezTo>
                    <a:cubicBezTo>
                      <a:pt x="34" y="40"/>
                      <a:pt x="41" y="33"/>
                      <a:pt x="50" y="33"/>
                    </a:cubicBezTo>
                    <a:cubicBezTo>
                      <a:pt x="59" y="33"/>
                      <a:pt x="66" y="40"/>
                      <a:pt x="66" y="49"/>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solidFill>
                    <a:schemeClr val="tx1"/>
                  </a:solidFill>
                </a:endParaRPr>
              </a:p>
            </p:txBody>
          </p:sp>
          <p:sp>
            <p:nvSpPr>
              <p:cNvPr id="127" name="Freeform 58"/>
              <p:cNvSpPr>
                <a:spLocks noEditPoints="1"/>
              </p:cNvSpPr>
              <p:nvPr/>
            </p:nvSpPr>
            <p:spPr bwMode="auto">
              <a:xfrm>
                <a:off x="8308715" y="1564044"/>
                <a:ext cx="154738" cy="154738"/>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3 w 47"/>
                  <a:gd name="T17" fmla="*/ 6 h 47"/>
                  <a:gd name="T18" fmla="*/ 20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1 w 47"/>
                  <a:gd name="T31" fmla="*/ 21 h 47"/>
                  <a:gd name="T32" fmla="*/ 6 w 47"/>
                  <a:gd name="T33" fmla="*/ 25 h 47"/>
                  <a:gd name="T34" fmla="*/ 7 w 47"/>
                  <a:gd name="T35" fmla="*/ 28 h 47"/>
                  <a:gd name="T36" fmla="*/ 3 w 47"/>
                  <a:gd name="T37" fmla="*/ 34 h 47"/>
                  <a:gd name="T38" fmla="*/ 5 w 47"/>
                  <a:gd name="T39" fmla="*/ 38 h 47"/>
                  <a:gd name="T40" fmla="*/ 12 w 47"/>
                  <a:gd name="T41" fmla="*/ 37 h 47"/>
                  <a:gd name="T42" fmla="*/ 14 w 47"/>
                  <a:gd name="T43" fmla="*/ 39 h 47"/>
                  <a:gd name="T44" fmla="*/ 16 w 47"/>
                  <a:gd name="T45" fmla="*/ 46 h 47"/>
                  <a:gd name="T46" fmla="*/ 21 w 47"/>
                  <a:gd name="T47" fmla="*/ 47 h 47"/>
                  <a:gd name="T48" fmla="*/ 25 w 47"/>
                  <a:gd name="T49" fmla="*/ 41 h 47"/>
                  <a:gd name="T50" fmla="*/ 28 w 47"/>
                  <a:gd name="T51" fmla="*/ 41 h 47"/>
                  <a:gd name="T52" fmla="*/ 33 w 47"/>
                  <a:gd name="T53" fmla="*/ 45 h 47"/>
                  <a:gd name="T54" fmla="*/ 38 w 47"/>
                  <a:gd name="T55" fmla="*/ 42 h 47"/>
                  <a:gd name="T56" fmla="*/ 37 w 47"/>
                  <a:gd name="T57" fmla="*/ 35 h 47"/>
                  <a:gd name="T58" fmla="*/ 39 w 47"/>
                  <a:gd name="T59" fmla="*/ 33 h 47"/>
                  <a:gd name="T60" fmla="*/ 46 w 47"/>
                  <a:gd name="T61" fmla="*/ 31 h 47"/>
                  <a:gd name="T62" fmla="*/ 47 w 47"/>
                  <a:gd name="T63" fmla="*/ 26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3" y="6"/>
                      <a:pt x="23" y="6"/>
                    </a:cubicBezTo>
                    <a:cubicBezTo>
                      <a:pt x="20" y="6"/>
                      <a:pt x="20" y="6"/>
                      <a:pt x="20" y="6"/>
                    </a:cubicBezTo>
                    <a:cubicBezTo>
                      <a:pt x="20"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1" y="21"/>
                      <a:pt x="1" y="21"/>
                      <a:pt x="1" y="21"/>
                    </a:cubicBezTo>
                    <a:cubicBezTo>
                      <a:pt x="0" y="21"/>
                      <a:pt x="6" y="25"/>
                      <a:pt x="6" y="25"/>
                    </a:cubicBezTo>
                    <a:cubicBezTo>
                      <a:pt x="7" y="28"/>
                      <a:pt x="7" y="28"/>
                      <a:pt x="7" y="28"/>
                    </a:cubicBezTo>
                    <a:cubicBezTo>
                      <a:pt x="7" y="28"/>
                      <a:pt x="2" y="33"/>
                      <a:pt x="3" y="34"/>
                    </a:cubicBezTo>
                    <a:cubicBezTo>
                      <a:pt x="5" y="38"/>
                      <a:pt x="5" y="38"/>
                      <a:pt x="5" y="38"/>
                    </a:cubicBezTo>
                    <a:cubicBezTo>
                      <a:pt x="5" y="38"/>
                      <a:pt x="12" y="37"/>
                      <a:pt x="12" y="37"/>
                    </a:cubicBezTo>
                    <a:cubicBezTo>
                      <a:pt x="14" y="39"/>
                      <a:pt x="14" y="39"/>
                      <a:pt x="14" y="39"/>
                    </a:cubicBezTo>
                    <a:cubicBezTo>
                      <a:pt x="14" y="39"/>
                      <a:pt x="15" y="46"/>
                      <a:pt x="16" y="46"/>
                    </a:cubicBezTo>
                    <a:cubicBezTo>
                      <a:pt x="21" y="47"/>
                      <a:pt x="21" y="47"/>
                      <a:pt x="21" y="47"/>
                    </a:cubicBezTo>
                    <a:cubicBezTo>
                      <a:pt x="21" y="47"/>
                      <a:pt x="25" y="41"/>
                      <a:pt x="25" y="41"/>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6" y="31"/>
                    </a:cubicBezTo>
                    <a:cubicBezTo>
                      <a:pt x="47" y="26"/>
                      <a:pt x="47" y="26"/>
                      <a:pt x="47" y="26"/>
                    </a:cubicBezTo>
                    <a:cubicBezTo>
                      <a:pt x="47" y="26"/>
                      <a:pt x="41" y="22"/>
                      <a:pt x="41" y="22"/>
                    </a:cubicBezTo>
                    <a:close/>
                    <a:moveTo>
                      <a:pt x="31" y="25"/>
                    </a:moveTo>
                    <a:cubicBezTo>
                      <a:pt x="30" y="29"/>
                      <a:pt x="26" y="32"/>
                      <a:pt x="22" y="31"/>
                    </a:cubicBezTo>
                    <a:cubicBezTo>
                      <a:pt x="18" y="30"/>
                      <a:pt x="15" y="26"/>
                      <a:pt x="16" y="22"/>
                    </a:cubicBezTo>
                    <a:cubicBezTo>
                      <a:pt x="17" y="18"/>
                      <a:pt x="22"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solidFill>
                    <a:schemeClr val="tx1"/>
                  </a:solidFill>
                </a:endParaRPr>
              </a:p>
            </p:txBody>
          </p:sp>
        </p:grpSp>
        <p:grpSp>
          <p:nvGrpSpPr>
            <p:cNvPr id="88" name="Group 19"/>
            <p:cNvGrpSpPr/>
            <p:nvPr/>
          </p:nvGrpSpPr>
          <p:grpSpPr>
            <a:xfrm>
              <a:off x="3606016" y="3614964"/>
              <a:ext cx="473450" cy="538755"/>
              <a:chOff x="2927811" y="2108124"/>
              <a:chExt cx="361887" cy="411804"/>
            </a:xfrm>
            <a:solidFill>
              <a:schemeClr val="bg1"/>
            </a:solidFill>
          </p:grpSpPr>
          <p:sp>
            <p:nvSpPr>
              <p:cNvPr id="122" name="Freeform 68"/>
              <p:cNvSpPr>
                <a:spLocks noEditPoints="1"/>
              </p:cNvSpPr>
              <p:nvPr/>
            </p:nvSpPr>
            <p:spPr bwMode="auto">
              <a:xfrm>
                <a:off x="2927811" y="2108124"/>
                <a:ext cx="164722" cy="299494"/>
              </a:xfrm>
              <a:custGeom>
                <a:avLst/>
                <a:gdLst>
                  <a:gd name="T0" fmla="*/ 50 w 50"/>
                  <a:gd name="T1" fmla="*/ 83 h 90"/>
                  <a:gd name="T2" fmla="*/ 50 w 50"/>
                  <a:gd name="T3" fmla="*/ 7 h 90"/>
                  <a:gd name="T4" fmla="*/ 44 w 50"/>
                  <a:gd name="T5" fmla="*/ 0 h 90"/>
                  <a:gd name="T6" fmla="*/ 6 w 50"/>
                  <a:gd name="T7" fmla="*/ 0 h 90"/>
                  <a:gd name="T8" fmla="*/ 0 w 50"/>
                  <a:gd name="T9" fmla="*/ 7 h 90"/>
                  <a:gd name="T10" fmla="*/ 0 w 50"/>
                  <a:gd name="T11" fmla="*/ 83 h 90"/>
                  <a:gd name="T12" fmla="*/ 6 w 50"/>
                  <a:gd name="T13" fmla="*/ 90 h 90"/>
                  <a:gd name="T14" fmla="*/ 44 w 50"/>
                  <a:gd name="T15" fmla="*/ 90 h 90"/>
                  <a:gd name="T16" fmla="*/ 50 w 50"/>
                  <a:gd name="T17" fmla="*/ 83 h 90"/>
                  <a:gd name="T18" fmla="*/ 39 w 50"/>
                  <a:gd name="T19" fmla="*/ 5 h 90"/>
                  <a:gd name="T20" fmla="*/ 41 w 50"/>
                  <a:gd name="T21" fmla="*/ 6 h 90"/>
                  <a:gd name="T22" fmla="*/ 39 w 50"/>
                  <a:gd name="T23" fmla="*/ 8 h 90"/>
                  <a:gd name="T24" fmla="*/ 38 w 50"/>
                  <a:gd name="T25" fmla="*/ 6 h 90"/>
                  <a:gd name="T26" fmla="*/ 39 w 50"/>
                  <a:gd name="T27" fmla="*/ 5 h 90"/>
                  <a:gd name="T28" fmla="*/ 16 w 50"/>
                  <a:gd name="T29" fmla="*/ 5 h 90"/>
                  <a:gd name="T30" fmla="*/ 34 w 50"/>
                  <a:gd name="T31" fmla="*/ 5 h 90"/>
                  <a:gd name="T32" fmla="*/ 34 w 50"/>
                  <a:gd name="T33" fmla="*/ 7 h 90"/>
                  <a:gd name="T34" fmla="*/ 16 w 50"/>
                  <a:gd name="T35" fmla="*/ 7 h 90"/>
                  <a:gd name="T36" fmla="*/ 16 w 50"/>
                  <a:gd name="T37" fmla="*/ 5 h 90"/>
                  <a:gd name="T38" fmla="*/ 5 w 50"/>
                  <a:gd name="T39" fmla="*/ 69 h 90"/>
                  <a:gd name="T40" fmla="*/ 5 w 50"/>
                  <a:gd name="T41" fmla="*/ 11 h 90"/>
                  <a:gd name="T42" fmla="*/ 45 w 50"/>
                  <a:gd name="T43" fmla="*/ 11 h 90"/>
                  <a:gd name="T44" fmla="*/ 45 w 50"/>
                  <a:gd name="T45" fmla="*/ 69 h 90"/>
                  <a:gd name="T46" fmla="*/ 5 w 50"/>
                  <a:gd name="T47" fmla="*/ 69 h 90"/>
                  <a:gd name="T48" fmla="*/ 25 w 50"/>
                  <a:gd name="T49" fmla="*/ 83 h 90"/>
                  <a:gd name="T50" fmla="*/ 21 w 50"/>
                  <a:gd name="T51" fmla="*/ 79 h 90"/>
                  <a:gd name="T52" fmla="*/ 25 w 50"/>
                  <a:gd name="T53" fmla="*/ 75 h 90"/>
                  <a:gd name="T54" fmla="*/ 29 w 50"/>
                  <a:gd name="T55" fmla="*/ 79 h 90"/>
                  <a:gd name="T56" fmla="*/ 25 w 50"/>
                  <a:gd name="T57" fmla="*/ 8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90">
                    <a:moveTo>
                      <a:pt x="50" y="83"/>
                    </a:moveTo>
                    <a:cubicBezTo>
                      <a:pt x="50" y="7"/>
                      <a:pt x="50" y="7"/>
                      <a:pt x="50" y="7"/>
                    </a:cubicBezTo>
                    <a:cubicBezTo>
                      <a:pt x="50" y="3"/>
                      <a:pt x="47" y="0"/>
                      <a:pt x="44" y="0"/>
                    </a:cubicBezTo>
                    <a:cubicBezTo>
                      <a:pt x="6" y="0"/>
                      <a:pt x="6" y="0"/>
                      <a:pt x="6" y="0"/>
                    </a:cubicBezTo>
                    <a:cubicBezTo>
                      <a:pt x="3" y="0"/>
                      <a:pt x="0" y="3"/>
                      <a:pt x="0" y="7"/>
                    </a:cubicBezTo>
                    <a:cubicBezTo>
                      <a:pt x="0" y="83"/>
                      <a:pt x="0" y="83"/>
                      <a:pt x="0" y="83"/>
                    </a:cubicBezTo>
                    <a:cubicBezTo>
                      <a:pt x="0" y="87"/>
                      <a:pt x="3" y="90"/>
                      <a:pt x="6" y="90"/>
                    </a:cubicBezTo>
                    <a:cubicBezTo>
                      <a:pt x="44" y="90"/>
                      <a:pt x="44" y="90"/>
                      <a:pt x="44" y="90"/>
                    </a:cubicBezTo>
                    <a:cubicBezTo>
                      <a:pt x="47" y="90"/>
                      <a:pt x="50" y="87"/>
                      <a:pt x="50" y="83"/>
                    </a:cubicBezTo>
                    <a:close/>
                    <a:moveTo>
                      <a:pt x="39" y="5"/>
                    </a:moveTo>
                    <a:cubicBezTo>
                      <a:pt x="40" y="5"/>
                      <a:pt x="41" y="5"/>
                      <a:pt x="41" y="6"/>
                    </a:cubicBezTo>
                    <a:cubicBezTo>
                      <a:pt x="41" y="7"/>
                      <a:pt x="40" y="8"/>
                      <a:pt x="39" y="8"/>
                    </a:cubicBezTo>
                    <a:cubicBezTo>
                      <a:pt x="38" y="8"/>
                      <a:pt x="38" y="7"/>
                      <a:pt x="38" y="6"/>
                    </a:cubicBezTo>
                    <a:cubicBezTo>
                      <a:pt x="38" y="5"/>
                      <a:pt x="38" y="5"/>
                      <a:pt x="39" y="5"/>
                    </a:cubicBezTo>
                    <a:close/>
                    <a:moveTo>
                      <a:pt x="16" y="5"/>
                    </a:moveTo>
                    <a:cubicBezTo>
                      <a:pt x="34" y="5"/>
                      <a:pt x="34" y="5"/>
                      <a:pt x="34" y="5"/>
                    </a:cubicBezTo>
                    <a:cubicBezTo>
                      <a:pt x="34" y="7"/>
                      <a:pt x="34" y="7"/>
                      <a:pt x="34" y="7"/>
                    </a:cubicBezTo>
                    <a:cubicBezTo>
                      <a:pt x="16" y="7"/>
                      <a:pt x="16" y="7"/>
                      <a:pt x="16" y="7"/>
                    </a:cubicBezTo>
                    <a:lnTo>
                      <a:pt x="16" y="5"/>
                    </a:lnTo>
                    <a:close/>
                    <a:moveTo>
                      <a:pt x="5" y="69"/>
                    </a:moveTo>
                    <a:cubicBezTo>
                      <a:pt x="5" y="11"/>
                      <a:pt x="5" y="11"/>
                      <a:pt x="5" y="11"/>
                    </a:cubicBezTo>
                    <a:cubicBezTo>
                      <a:pt x="45" y="11"/>
                      <a:pt x="45" y="11"/>
                      <a:pt x="45" y="11"/>
                    </a:cubicBezTo>
                    <a:cubicBezTo>
                      <a:pt x="45" y="69"/>
                      <a:pt x="45" y="69"/>
                      <a:pt x="45" y="69"/>
                    </a:cubicBezTo>
                    <a:lnTo>
                      <a:pt x="5" y="69"/>
                    </a:lnTo>
                    <a:close/>
                    <a:moveTo>
                      <a:pt x="25" y="83"/>
                    </a:moveTo>
                    <a:cubicBezTo>
                      <a:pt x="23" y="83"/>
                      <a:pt x="21" y="81"/>
                      <a:pt x="21" y="79"/>
                    </a:cubicBezTo>
                    <a:cubicBezTo>
                      <a:pt x="21" y="77"/>
                      <a:pt x="23" y="75"/>
                      <a:pt x="25" y="75"/>
                    </a:cubicBezTo>
                    <a:cubicBezTo>
                      <a:pt x="27" y="75"/>
                      <a:pt x="29" y="77"/>
                      <a:pt x="29" y="79"/>
                    </a:cubicBezTo>
                    <a:cubicBezTo>
                      <a:pt x="29" y="81"/>
                      <a:pt x="27" y="83"/>
                      <a:pt x="2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solidFill>
                    <a:schemeClr val="tx1"/>
                  </a:solidFill>
                </a:endParaRPr>
              </a:p>
            </p:txBody>
          </p:sp>
          <p:sp>
            <p:nvSpPr>
              <p:cNvPr id="123" name="Freeform 69"/>
              <p:cNvSpPr>
                <a:spLocks noEditPoints="1"/>
              </p:cNvSpPr>
              <p:nvPr/>
            </p:nvSpPr>
            <p:spPr bwMode="auto">
              <a:xfrm>
                <a:off x="3119985" y="2220434"/>
                <a:ext cx="169713" cy="299494"/>
              </a:xfrm>
              <a:custGeom>
                <a:avLst/>
                <a:gdLst>
                  <a:gd name="T0" fmla="*/ 44 w 51"/>
                  <a:gd name="T1" fmla="*/ 0 h 90"/>
                  <a:gd name="T2" fmla="*/ 7 w 51"/>
                  <a:gd name="T3" fmla="*/ 0 h 90"/>
                  <a:gd name="T4" fmla="*/ 0 w 51"/>
                  <a:gd name="T5" fmla="*/ 7 h 90"/>
                  <a:gd name="T6" fmla="*/ 0 w 51"/>
                  <a:gd name="T7" fmla="*/ 83 h 90"/>
                  <a:gd name="T8" fmla="*/ 7 w 51"/>
                  <a:gd name="T9" fmla="*/ 90 h 90"/>
                  <a:gd name="T10" fmla="*/ 44 w 51"/>
                  <a:gd name="T11" fmla="*/ 90 h 90"/>
                  <a:gd name="T12" fmla="*/ 51 w 51"/>
                  <a:gd name="T13" fmla="*/ 83 h 90"/>
                  <a:gd name="T14" fmla="*/ 51 w 51"/>
                  <a:gd name="T15" fmla="*/ 7 h 90"/>
                  <a:gd name="T16" fmla="*/ 44 w 51"/>
                  <a:gd name="T17" fmla="*/ 0 h 90"/>
                  <a:gd name="T18" fmla="*/ 40 w 51"/>
                  <a:gd name="T19" fmla="*/ 5 h 90"/>
                  <a:gd name="T20" fmla="*/ 42 w 51"/>
                  <a:gd name="T21" fmla="*/ 6 h 90"/>
                  <a:gd name="T22" fmla="*/ 40 w 51"/>
                  <a:gd name="T23" fmla="*/ 8 h 90"/>
                  <a:gd name="T24" fmla="*/ 38 w 51"/>
                  <a:gd name="T25" fmla="*/ 6 h 90"/>
                  <a:gd name="T26" fmla="*/ 40 w 51"/>
                  <a:gd name="T27" fmla="*/ 5 h 90"/>
                  <a:gd name="T28" fmla="*/ 17 w 51"/>
                  <a:gd name="T29" fmla="*/ 5 h 90"/>
                  <a:gd name="T30" fmla="*/ 34 w 51"/>
                  <a:gd name="T31" fmla="*/ 5 h 90"/>
                  <a:gd name="T32" fmla="*/ 34 w 51"/>
                  <a:gd name="T33" fmla="*/ 7 h 90"/>
                  <a:gd name="T34" fmla="*/ 17 w 51"/>
                  <a:gd name="T35" fmla="*/ 7 h 90"/>
                  <a:gd name="T36" fmla="*/ 17 w 51"/>
                  <a:gd name="T37" fmla="*/ 5 h 90"/>
                  <a:gd name="T38" fmla="*/ 26 w 51"/>
                  <a:gd name="T39" fmla="*/ 83 h 90"/>
                  <a:gd name="T40" fmla="*/ 21 w 51"/>
                  <a:gd name="T41" fmla="*/ 79 h 90"/>
                  <a:gd name="T42" fmla="*/ 26 w 51"/>
                  <a:gd name="T43" fmla="*/ 75 h 90"/>
                  <a:gd name="T44" fmla="*/ 30 w 51"/>
                  <a:gd name="T45" fmla="*/ 79 h 90"/>
                  <a:gd name="T46" fmla="*/ 26 w 51"/>
                  <a:gd name="T47" fmla="*/ 83 h 90"/>
                  <a:gd name="T48" fmla="*/ 46 w 51"/>
                  <a:gd name="T49" fmla="*/ 69 h 90"/>
                  <a:gd name="T50" fmla="*/ 5 w 51"/>
                  <a:gd name="T51" fmla="*/ 69 h 90"/>
                  <a:gd name="T52" fmla="*/ 5 w 51"/>
                  <a:gd name="T53" fmla="*/ 11 h 90"/>
                  <a:gd name="T54" fmla="*/ 46 w 51"/>
                  <a:gd name="T55" fmla="*/ 11 h 90"/>
                  <a:gd name="T56" fmla="*/ 46 w 51"/>
                  <a:gd name="T57"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90">
                    <a:moveTo>
                      <a:pt x="44" y="0"/>
                    </a:moveTo>
                    <a:cubicBezTo>
                      <a:pt x="7" y="0"/>
                      <a:pt x="7" y="0"/>
                      <a:pt x="7" y="0"/>
                    </a:cubicBezTo>
                    <a:cubicBezTo>
                      <a:pt x="3" y="0"/>
                      <a:pt x="0" y="3"/>
                      <a:pt x="0" y="7"/>
                    </a:cubicBezTo>
                    <a:cubicBezTo>
                      <a:pt x="0" y="83"/>
                      <a:pt x="0" y="83"/>
                      <a:pt x="0" y="83"/>
                    </a:cubicBezTo>
                    <a:cubicBezTo>
                      <a:pt x="0" y="87"/>
                      <a:pt x="3" y="90"/>
                      <a:pt x="7" y="90"/>
                    </a:cubicBezTo>
                    <a:cubicBezTo>
                      <a:pt x="44" y="90"/>
                      <a:pt x="44" y="90"/>
                      <a:pt x="44" y="90"/>
                    </a:cubicBezTo>
                    <a:cubicBezTo>
                      <a:pt x="48" y="90"/>
                      <a:pt x="51" y="87"/>
                      <a:pt x="51" y="83"/>
                    </a:cubicBezTo>
                    <a:cubicBezTo>
                      <a:pt x="51" y="7"/>
                      <a:pt x="51" y="7"/>
                      <a:pt x="51" y="7"/>
                    </a:cubicBezTo>
                    <a:cubicBezTo>
                      <a:pt x="51" y="3"/>
                      <a:pt x="48" y="0"/>
                      <a:pt x="44" y="0"/>
                    </a:cubicBezTo>
                    <a:close/>
                    <a:moveTo>
                      <a:pt x="40" y="5"/>
                    </a:moveTo>
                    <a:cubicBezTo>
                      <a:pt x="41" y="5"/>
                      <a:pt x="42" y="5"/>
                      <a:pt x="42" y="6"/>
                    </a:cubicBezTo>
                    <a:cubicBezTo>
                      <a:pt x="42" y="7"/>
                      <a:pt x="41" y="8"/>
                      <a:pt x="40" y="8"/>
                    </a:cubicBezTo>
                    <a:cubicBezTo>
                      <a:pt x="39" y="8"/>
                      <a:pt x="38" y="7"/>
                      <a:pt x="38" y="6"/>
                    </a:cubicBezTo>
                    <a:cubicBezTo>
                      <a:pt x="38" y="5"/>
                      <a:pt x="39" y="5"/>
                      <a:pt x="40" y="5"/>
                    </a:cubicBezTo>
                    <a:close/>
                    <a:moveTo>
                      <a:pt x="17" y="5"/>
                    </a:moveTo>
                    <a:cubicBezTo>
                      <a:pt x="34" y="5"/>
                      <a:pt x="34" y="5"/>
                      <a:pt x="34" y="5"/>
                    </a:cubicBezTo>
                    <a:cubicBezTo>
                      <a:pt x="34" y="7"/>
                      <a:pt x="34" y="7"/>
                      <a:pt x="34" y="7"/>
                    </a:cubicBezTo>
                    <a:cubicBezTo>
                      <a:pt x="17" y="7"/>
                      <a:pt x="17" y="7"/>
                      <a:pt x="17" y="7"/>
                    </a:cubicBezTo>
                    <a:lnTo>
                      <a:pt x="17" y="5"/>
                    </a:lnTo>
                    <a:close/>
                    <a:moveTo>
                      <a:pt x="26" y="83"/>
                    </a:moveTo>
                    <a:cubicBezTo>
                      <a:pt x="23" y="83"/>
                      <a:pt x="21" y="81"/>
                      <a:pt x="21" y="79"/>
                    </a:cubicBezTo>
                    <a:cubicBezTo>
                      <a:pt x="21" y="77"/>
                      <a:pt x="23" y="75"/>
                      <a:pt x="26" y="75"/>
                    </a:cubicBezTo>
                    <a:cubicBezTo>
                      <a:pt x="28" y="75"/>
                      <a:pt x="30" y="77"/>
                      <a:pt x="30" y="79"/>
                    </a:cubicBezTo>
                    <a:cubicBezTo>
                      <a:pt x="30" y="81"/>
                      <a:pt x="28" y="83"/>
                      <a:pt x="26" y="83"/>
                    </a:cubicBezTo>
                    <a:close/>
                    <a:moveTo>
                      <a:pt x="46" y="69"/>
                    </a:moveTo>
                    <a:cubicBezTo>
                      <a:pt x="5" y="69"/>
                      <a:pt x="5" y="69"/>
                      <a:pt x="5" y="69"/>
                    </a:cubicBezTo>
                    <a:cubicBezTo>
                      <a:pt x="5" y="11"/>
                      <a:pt x="5" y="11"/>
                      <a:pt x="5" y="11"/>
                    </a:cubicBezTo>
                    <a:cubicBezTo>
                      <a:pt x="46" y="11"/>
                      <a:pt x="46" y="11"/>
                      <a:pt x="46" y="11"/>
                    </a:cubicBezTo>
                    <a:lnTo>
                      <a:pt x="4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solidFill>
                    <a:schemeClr val="tx1"/>
                  </a:solidFill>
                </a:endParaRPr>
              </a:p>
            </p:txBody>
          </p:sp>
          <p:sp>
            <p:nvSpPr>
              <p:cNvPr id="124" name="Freeform 70"/>
              <p:cNvSpPr/>
              <p:nvPr/>
            </p:nvSpPr>
            <p:spPr bwMode="auto">
              <a:xfrm>
                <a:off x="3107507" y="2125594"/>
                <a:ext cx="99831" cy="82362"/>
              </a:xfrm>
              <a:custGeom>
                <a:avLst/>
                <a:gdLst>
                  <a:gd name="T0" fmla="*/ 32 w 40"/>
                  <a:gd name="T1" fmla="*/ 33 h 33"/>
                  <a:gd name="T2" fmla="*/ 40 w 40"/>
                  <a:gd name="T3" fmla="*/ 33 h 33"/>
                  <a:gd name="T4" fmla="*/ 40 w 40"/>
                  <a:gd name="T5" fmla="*/ 8 h 33"/>
                  <a:gd name="T6" fmla="*/ 40 w 40"/>
                  <a:gd name="T7" fmla="*/ 0 h 33"/>
                  <a:gd name="T8" fmla="*/ 32 w 40"/>
                  <a:gd name="T9" fmla="*/ 0 h 33"/>
                  <a:gd name="T10" fmla="*/ 0 w 40"/>
                  <a:gd name="T11" fmla="*/ 0 h 33"/>
                  <a:gd name="T12" fmla="*/ 0 w 40"/>
                  <a:gd name="T13" fmla="*/ 8 h 33"/>
                  <a:gd name="T14" fmla="*/ 32 w 40"/>
                  <a:gd name="T15" fmla="*/ 8 h 33"/>
                  <a:gd name="T16" fmla="*/ 32 w 40"/>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3">
                    <a:moveTo>
                      <a:pt x="32" y="33"/>
                    </a:moveTo>
                    <a:lnTo>
                      <a:pt x="40" y="33"/>
                    </a:lnTo>
                    <a:lnTo>
                      <a:pt x="40" y="8"/>
                    </a:lnTo>
                    <a:lnTo>
                      <a:pt x="40" y="0"/>
                    </a:lnTo>
                    <a:lnTo>
                      <a:pt x="32" y="0"/>
                    </a:lnTo>
                    <a:lnTo>
                      <a:pt x="0" y="0"/>
                    </a:lnTo>
                    <a:lnTo>
                      <a:pt x="0" y="8"/>
                    </a:lnTo>
                    <a:lnTo>
                      <a:pt x="32" y="8"/>
                    </a:lnTo>
                    <a:lnTo>
                      <a:pt x="32"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solidFill>
                    <a:schemeClr val="tx1"/>
                  </a:solidFill>
                </a:endParaRPr>
              </a:p>
            </p:txBody>
          </p:sp>
          <p:sp>
            <p:nvSpPr>
              <p:cNvPr id="125" name="Freeform 71"/>
              <p:cNvSpPr/>
              <p:nvPr/>
            </p:nvSpPr>
            <p:spPr bwMode="auto">
              <a:xfrm>
                <a:off x="3017659" y="2425088"/>
                <a:ext cx="82362" cy="82362"/>
              </a:xfrm>
              <a:custGeom>
                <a:avLst/>
                <a:gdLst>
                  <a:gd name="T0" fmla="*/ 8 w 33"/>
                  <a:gd name="T1" fmla="*/ 0 h 33"/>
                  <a:gd name="T2" fmla="*/ 0 w 33"/>
                  <a:gd name="T3" fmla="*/ 0 h 33"/>
                  <a:gd name="T4" fmla="*/ 0 w 33"/>
                  <a:gd name="T5" fmla="*/ 25 h 33"/>
                  <a:gd name="T6" fmla="*/ 0 w 33"/>
                  <a:gd name="T7" fmla="*/ 33 h 33"/>
                  <a:gd name="T8" fmla="*/ 8 w 33"/>
                  <a:gd name="T9" fmla="*/ 33 h 33"/>
                  <a:gd name="T10" fmla="*/ 33 w 33"/>
                  <a:gd name="T11" fmla="*/ 33 h 33"/>
                  <a:gd name="T12" fmla="*/ 33 w 33"/>
                  <a:gd name="T13" fmla="*/ 25 h 33"/>
                  <a:gd name="T14" fmla="*/ 8 w 33"/>
                  <a:gd name="T15" fmla="*/ 25 h 33"/>
                  <a:gd name="T16" fmla="*/ 8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8" y="0"/>
                    </a:moveTo>
                    <a:lnTo>
                      <a:pt x="0" y="0"/>
                    </a:lnTo>
                    <a:lnTo>
                      <a:pt x="0" y="25"/>
                    </a:lnTo>
                    <a:lnTo>
                      <a:pt x="0" y="33"/>
                    </a:lnTo>
                    <a:lnTo>
                      <a:pt x="8" y="33"/>
                    </a:lnTo>
                    <a:lnTo>
                      <a:pt x="33" y="33"/>
                    </a:lnTo>
                    <a:lnTo>
                      <a:pt x="33" y="25"/>
                    </a:lnTo>
                    <a:lnTo>
                      <a:pt x="8" y="25"/>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solidFill>
                    <a:schemeClr val="tx1"/>
                  </a:solidFill>
                </a:endParaRPr>
              </a:p>
            </p:txBody>
          </p:sp>
        </p:grpSp>
        <p:grpSp>
          <p:nvGrpSpPr>
            <p:cNvPr id="89" name="Group 24"/>
            <p:cNvGrpSpPr/>
            <p:nvPr/>
          </p:nvGrpSpPr>
          <p:grpSpPr>
            <a:xfrm>
              <a:off x="5070876" y="3626216"/>
              <a:ext cx="270372" cy="492465"/>
              <a:chOff x="3536781" y="2689641"/>
              <a:chExt cx="279527" cy="509141"/>
            </a:xfrm>
            <a:solidFill>
              <a:schemeClr val="bg1"/>
            </a:solidFill>
          </p:grpSpPr>
          <p:sp>
            <p:nvSpPr>
              <p:cNvPr id="117" name="Freeform 121"/>
              <p:cNvSpPr>
                <a:spLocks noEditPoints="1"/>
              </p:cNvSpPr>
              <p:nvPr/>
            </p:nvSpPr>
            <p:spPr bwMode="auto">
              <a:xfrm>
                <a:off x="3536781" y="2689641"/>
                <a:ext cx="279527" cy="381855"/>
              </a:xfrm>
              <a:custGeom>
                <a:avLst/>
                <a:gdLst>
                  <a:gd name="T0" fmla="*/ 42 w 84"/>
                  <a:gd name="T1" fmla="*/ 5 h 115"/>
                  <a:gd name="T2" fmla="*/ 79 w 84"/>
                  <a:gd name="T3" fmla="*/ 42 h 115"/>
                  <a:gd name="T4" fmla="*/ 56 w 84"/>
                  <a:gd name="T5" fmla="*/ 111 h 115"/>
                  <a:gd name="T6" fmla="*/ 31 w 84"/>
                  <a:gd name="T7" fmla="*/ 111 h 115"/>
                  <a:gd name="T8" fmla="*/ 4 w 84"/>
                  <a:gd name="T9" fmla="*/ 42 h 115"/>
                  <a:gd name="T10" fmla="*/ 42 w 84"/>
                  <a:gd name="T11" fmla="*/ 5 h 115"/>
                  <a:gd name="T12" fmla="*/ 42 w 84"/>
                  <a:gd name="T13" fmla="*/ 0 h 115"/>
                  <a:gd name="T14" fmla="*/ 0 w 84"/>
                  <a:gd name="T15" fmla="*/ 42 h 115"/>
                  <a:gd name="T16" fmla="*/ 29 w 84"/>
                  <a:gd name="T17" fmla="*/ 115 h 115"/>
                  <a:gd name="T18" fmla="*/ 58 w 84"/>
                  <a:gd name="T19" fmla="*/ 115 h 115"/>
                  <a:gd name="T20" fmla="*/ 84 w 84"/>
                  <a:gd name="T21" fmla="*/ 42 h 115"/>
                  <a:gd name="T22" fmla="*/ 42 w 84"/>
                  <a:gd name="T23"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5">
                    <a:moveTo>
                      <a:pt x="42" y="5"/>
                    </a:moveTo>
                    <a:cubicBezTo>
                      <a:pt x="63" y="5"/>
                      <a:pt x="79" y="22"/>
                      <a:pt x="79" y="42"/>
                    </a:cubicBezTo>
                    <a:cubicBezTo>
                      <a:pt x="79" y="60"/>
                      <a:pt x="60" y="101"/>
                      <a:pt x="56" y="111"/>
                    </a:cubicBezTo>
                    <a:cubicBezTo>
                      <a:pt x="31" y="111"/>
                      <a:pt x="31" y="111"/>
                      <a:pt x="31" y="111"/>
                    </a:cubicBezTo>
                    <a:cubicBezTo>
                      <a:pt x="23" y="95"/>
                      <a:pt x="4" y="58"/>
                      <a:pt x="4" y="42"/>
                    </a:cubicBezTo>
                    <a:cubicBezTo>
                      <a:pt x="4" y="22"/>
                      <a:pt x="21" y="5"/>
                      <a:pt x="42" y="5"/>
                    </a:cubicBezTo>
                    <a:moveTo>
                      <a:pt x="42" y="0"/>
                    </a:moveTo>
                    <a:cubicBezTo>
                      <a:pt x="19" y="0"/>
                      <a:pt x="0" y="19"/>
                      <a:pt x="0" y="42"/>
                    </a:cubicBezTo>
                    <a:cubicBezTo>
                      <a:pt x="0" y="63"/>
                      <a:pt x="29" y="115"/>
                      <a:pt x="29" y="115"/>
                    </a:cubicBezTo>
                    <a:cubicBezTo>
                      <a:pt x="58" y="115"/>
                      <a:pt x="58" y="115"/>
                      <a:pt x="58" y="115"/>
                    </a:cubicBezTo>
                    <a:cubicBezTo>
                      <a:pt x="58" y="115"/>
                      <a:pt x="84" y="63"/>
                      <a:pt x="84" y="42"/>
                    </a:cubicBezTo>
                    <a:cubicBezTo>
                      <a:pt x="84" y="19"/>
                      <a:pt x="65"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solidFill>
                    <a:schemeClr val="tx1"/>
                  </a:solidFill>
                </a:endParaRPr>
              </a:p>
            </p:txBody>
          </p:sp>
          <p:sp>
            <p:nvSpPr>
              <p:cNvPr id="118" name="Freeform 122"/>
              <p:cNvSpPr/>
              <p:nvPr/>
            </p:nvSpPr>
            <p:spPr bwMode="auto">
              <a:xfrm>
                <a:off x="3631621" y="3166335"/>
                <a:ext cx="97336" cy="9983"/>
              </a:xfrm>
              <a:custGeom>
                <a:avLst/>
                <a:gdLst>
                  <a:gd name="T0" fmla="*/ 1 w 29"/>
                  <a:gd name="T1" fmla="*/ 3 h 3"/>
                  <a:gd name="T2" fmla="*/ 27 w 29"/>
                  <a:gd name="T3" fmla="*/ 3 h 3"/>
                  <a:gd name="T4" fmla="*/ 29 w 29"/>
                  <a:gd name="T5" fmla="*/ 0 h 3"/>
                  <a:gd name="T6" fmla="*/ 0 w 29"/>
                  <a:gd name="T7" fmla="*/ 0 h 3"/>
                  <a:gd name="T8" fmla="*/ 1 w 29"/>
                  <a:gd name="T9" fmla="*/ 3 h 3"/>
                </a:gdLst>
                <a:ahLst/>
                <a:cxnLst>
                  <a:cxn ang="0">
                    <a:pos x="T0" y="T1"/>
                  </a:cxn>
                  <a:cxn ang="0">
                    <a:pos x="T2" y="T3"/>
                  </a:cxn>
                  <a:cxn ang="0">
                    <a:pos x="T4" y="T5"/>
                  </a:cxn>
                  <a:cxn ang="0">
                    <a:pos x="T6" y="T7"/>
                  </a:cxn>
                  <a:cxn ang="0">
                    <a:pos x="T8" y="T9"/>
                  </a:cxn>
                </a:cxnLst>
                <a:rect l="0" t="0" r="r" b="b"/>
                <a:pathLst>
                  <a:path w="29" h="3">
                    <a:moveTo>
                      <a:pt x="1" y="3"/>
                    </a:moveTo>
                    <a:cubicBezTo>
                      <a:pt x="27" y="3"/>
                      <a:pt x="27" y="3"/>
                      <a:pt x="27" y="3"/>
                    </a:cubicBezTo>
                    <a:cubicBezTo>
                      <a:pt x="28" y="2"/>
                      <a:pt x="28" y="1"/>
                      <a:pt x="29" y="0"/>
                    </a:cubicBezTo>
                    <a:cubicBezTo>
                      <a:pt x="0" y="0"/>
                      <a:pt x="0" y="0"/>
                      <a:pt x="0" y="0"/>
                    </a:cubicBezTo>
                    <a:cubicBezTo>
                      <a:pt x="0" y="1"/>
                      <a:pt x="1"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solidFill>
                    <a:schemeClr val="tx1"/>
                  </a:solidFill>
                </a:endParaRPr>
              </a:p>
            </p:txBody>
          </p:sp>
          <p:sp>
            <p:nvSpPr>
              <p:cNvPr id="119" name="Freeform 123"/>
              <p:cNvSpPr/>
              <p:nvPr/>
            </p:nvSpPr>
            <p:spPr bwMode="auto">
              <a:xfrm>
                <a:off x="3646596" y="3186302"/>
                <a:ext cx="69882" cy="12480"/>
              </a:xfrm>
              <a:custGeom>
                <a:avLst/>
                <a:gdLst>
                  <a:gd name="T0" fmla="*/ 10 w 21"/>
                  <a:gd name="T1" fmla="*/ 4 h 4"/>
                  <a:gd name="T2" fmla="*/ 21 w 21"/>
                  <a:gd name="T3" fmla="*/ 0 h 4"/>
                  <a:gd name="T4" fmla="*/ 0 w 21"/>
                  <a:gd name="T5" fmla="*/ 0 h 4"/>
                  <a:gd name="T6" fmla="*/ 10 w 21"/>
                  <a:gd name="T7" fmla="*/ 4 h 4"/>
                </a:gdLst>
                <a:ahLst/>
                <a:cxnLst>
                  <a:cxn ang="0">
                    <a:pos x="T0" y="T1"/>
                  </a:cxn>
                  <a:cxn ang="0">
                    <a:pos x="T2" y="T3"/>
                  </a:cxn>
                  <a:cxn ang="0">
                    <a:pos x="T4" y="T5"/>
                  </a:cxn>
                  <a:cxn ang="0">
                    <a:pos x="T6" y="T7"/>
                  </a:cxn>
                </a:cxnLst>
                <a:rect l="0" t="0" r="r" b="b"/>
                <a:pathLst>
                  <a:path w="21" h="4">
                    <a:moveTo>
                      <a:pt x="10" y="4"/>
                    </a:moveTo>
                    <a:cubicBezTo>
                      <a:pt x="14" y="4"/>
                      <a:pt x="18" y="2"/>
                      <a:pt x="21" y="0"/>
                    </a:cubicBezTo>
                    <a:cubicBezTo>
                      <a:pt x="0" y="0"/>
                      <a:pt x="0" y="0"/>
                      <a:pt x="0" y="0"/>
                    </a:cubicBezTo>
                    <a:cubicBezTo>
                      <a:pt x="2" y="2"/>
                      <a:pt x="6"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solidFill>
                    <a:schemeClr val="tx1"/>
                  </a:solidFill>
                </a:endParaRPr>
              </a:p>
            </p:txBody>
          </p:sp>
          <p:sp>
            <p:nvSpPr>
              <p:cNvPr id="120" name="Freeform 124"/>
              <p:cNvSpPr/>
              <p:nvPr/>
            </p:nvSpPr>
            <p:spPr bwMode="auto">
              <a:xfrm>
                <a:off x="3629124" y="3086470"/>
                <a:ext cx="102328" cy="69882"/>
              </a:xfrm>
              <a:custGeom>
                <a:avLst/>
                <a:gdLst>
                  <a:gd name="T0" fmla="*/ 31 w 31"/>
                  <a:gd name="T1" fmla="*/ 0 h 21"/>
                  <a:gd name="T2" fmla="*/ 0 w 31"/>
                  <a:gd name="T3" fmla="*/ 0 h 21"/>
                  <a:gd name="T4" fmla="*/ 0 w 31"/>
                  <a:gd name="T5" fmla="*/ 19 h 21"/>
                  <a:gd name="T6" fmla="*/ 0 w 31"/>
                  <a:gd name="T7" fmla="*/ 21 h 21"/>
                  <a:gd name="T8" fmla="*/ 30 w 31"/>
                  <a:gd name="T9" fmla="*/ 21 h 21"/>
                  <a:gd name="T10" fmla="*/ 31 w 31"/>
                  <a:gd name="T11" fmla="*/ 19 h 21"/>
                  <a:gd name="T12" fmla="*/ 31 w 31"/>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1" h="21">
                    <a:moveTo>
                      <a:pt x="31" y="0"/>
                    </a:moveTo>
                    <a:cubicBezTo>
                      <a:pt x="0" y="0"/>
                      <a:pt x="0" y="0"/>
                      <a:pt x="0" y="0"/>
                    </a:cubicBezTo>
                    <a:cubicBezTo>
                      <a:pt x="0" y="19"/>
                      <a:pt x="0" y="19"/>
                      <a:pt x="0" y="19"/>
                    </a:cubicBezTo>
                    <a:cubicBezTo>
                      <a:pt x="0" y="20"/>
                      <a:pt x="0" y="20"/>
                      <a:pt x="0" y="21"/>
                    </a:cubicBezTo>
                    <a:cubicBezTo>
                      <a:pt x="30" y="21"/>
                      <a:pt x="30" y="21"/>
                      <a:pt x="30" y="21"/>
                    </a:cubicBezTo>
                    <a:cubicBezTo>
                      <a:pt x="30" y="20"/>
                      <a:pt x="31" y="20"/>
                      <a:pt x="31" y="19"/>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solidFill>
                    <a:schemeClr val="tx1"/>
                  </a:solidFill>
                </a:endParaRPr>
              </a:p>
            </p:txBody>
          </p:sp>
          <p:sp>
            <p:nvSpPr>
              <p:cNvPr id="121" name="Freeform 125"/>
              <p:cNvSpPr>
                <a:spLocks noEditPoints="1"/>
              </p:cNvSpPr>
              <p:nvPr/>
            </p:nvSpPr>
            <p:spPr bwMode="auto">
              <a:xfrm>
                <a:off x="3626629" y="2864345"/>
                <a:ext cx="104823" cy="207151"/>
              </a:xfrm>
              <a:custGeom>
                <a:avLst/>
                <a:gdLst>
                  <a:gd name="T0" fmla="*/ 42 w 42"/>
                  <a:gd name="T1" fmla="*/ 2 h 83"/>
                  <a:gd name="T2" fmla="*/ 42 w 42"/>
                  <a:gd name="T3" fmla="*/ 2 h 83"/>
                  <a:gd name="T4" fmla="*/ 42 w 42"/>
                  <a:gd name="T5" fmla="*/ 2 h 83"/>
                  <a:gd name="T6" fmla="*/ 37 w 42"/>
                  <a:gd name="T7" fmla="*/ 0 h 83"/>
                  <a:gd name="T8" fmla="*/ 20 w 42"/>
                  <a:gd name="T9" fmla="*/ 6 h 83"/>
                  <a:gd name="T10" fmla="*/ 5 w 42"/>
                  <a:gd name="T11" fmla="*/ 0 h 83"/>
                  <a:gd name="T12" fmla="*/ 0 w 42"/>
                  <a:gd name="T13" fmla="*/ 1 h 83"/>
                  <a:gd name="T14" fmla="*/ 0 w 42"/>
                  <a:gd name="T15" fmla="*/ 2 h 83"/>
                  <a:gd name="T16" fmla="*/ 0 w 42"/>
                  <a:gd name="T17" fmla="*/ 2 h 83"/>
                  <a:gd name="T18" fmla="*/ 18 w 42"/>
                  <a:gd name="T19" fmla="*/ 83 h 83"/>
                  <a:gd name="T20" fmla="*/ 24 w 42"/>
                  <a:gd name="T21" fmla="*/ 83 h 83"/>
                  <a:gd name="T22" fmla="*/ 42 w 42"/>
                  <a:gd name="T23" fmla="*/ 2 h 83"/>
                  <a:gd name="T24" fmla="*/ 42 w 42"/>
                  <a:gd name="T25" fmla="*/ 2 h 83"/>
                  <a:gd name="T26" fmla="*/ 42 w 42"/>
                  <a:gd name="T27" fmla="*/ 2 h 83"/>
                  <a:gd name="T28" fmla="*/ 21 w 42"/>
                  <a:gd name="T29" fmla="*/ 73 h 83"/>
                  <a:gd name="T30" fmla="*/ 5 w 42"/>
                  <a:gd name="T31" fmla="*/ 4 h 83"/>
                  <a:gd name="T32" fmla="*/ 20 w 42"/>
                  <a:gd name="T33" fmla="*/ 9 h 83"/>
                  <a:gd name="T34" fmla="*/ 37 w 42"/>
                  <a:gd name="T35" fmla="*/ 4 h 83"/>
                  <a:gd name="T36" fmla="*/ 21 w 42"/>
                  <a:gd name="T37" fmla="*/ 7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83">
                    <a:moveTo>
                      <a:pt x="42" y="2"/>
                    </a:moveTo>
                    <a:lnTo>
                      <a:pt x="42" y="2"/>
                    </a:lnTo>
                    <a:lnTo>
                      <a:pt x="42" y="2"/>
                    </a:lnTo>
                    <a:lnTo>
                      <a:pt x="37" y="0"/>
                    </a:lnTo>
                    <a:lnTo>
                      <a:pt x="20" y="6"/>
                    </a:lnTo>
                    <a:lnTo>
                      <a:pt x="5" y="0"/>
                    </a:lnTo>
                    <a:lnTo>
                      <a:pt x="0" y="1"/>
                    </a:lnTo>
                    <a:lnTo>
                      <a:pt x="0" y="2"/>
                    </a:lnTo>
                    <a:lnTo>
                      <a:pt x="0" y="2"/>
                    </a:lnTo>
                    <a:lnTo>
                      <a:pt x="18" y="83"/>
                    </a:lnTo>
                    <a:lnTo>
                      <a:pt x="24" y="83"/>
                    </a:lnTo>
                    <a:lnTo>
                      <a:pt x="42" y="2"/>
                    </a:lnTo>
                    <a:lnTo>
                      <a:pt x="42" y="2"/>
                    </a:lnTo>
                    <a:lnTo>
                      <a:pt x="42" y="2"/>
                    </a:lnTo>
                    <a:close/>
                    <a:moveTo>
                      <a:pt x="21" y="73"/>
                    </a:moveTo>
                    <a:lnTo>
                      <a:pt x="5" y="4"/>
                    </a:lnTo>
                    <a:lnTo>
                      <a:pt x="20" y="9"/>
                    </a:lnTo>
                    <a:lnTo>
                      <a:pt x="37" y="4"/>
                    </a:lnTo>
                    <a:lnTo>
                      <a:pt x="21"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solidFill>
                    <a:schemeClr val="tx1"/>
                  </a:solidFill>
                </a:endParaRPr>
              </a:p>
            </p:txBody>
          </p:sp>
        </p:grpSp>
        <p:grpSp>
          <p:nvGrpSpPr>
            <p:cNvPr id="90" name="Group 30"/>
            <p:cNvGrpSpPr/>
            <p:nvPr/>
          </p:nvGrpSpPr>
          <p:grpSpPr>
            <a:xfrm>
              <a:off x="5341248" y="2456667"/>
              <a:ext cx="348168" cy="376864"/>
              <a:chOff x="1847137" y="4256991"/>
              <a:chExt cx="454232" cy="491670"/>
            </a:xfrm>
            <a:solidFill>
              <a:schemeClr val="bg1"/>
            </a:solidFill>
          </p:grpSpPr>
          <p:sp>
            <p:nvSpPr>
              <p:cNvPr id="115" name="Freeform 101"/>
              <p:cNvSpPr>
                <a:spLocks noEditPoints="1"/>
              </p:cNvSpPr>
              <p:nvPr/>
            </p:nvSpPr>
            <p:spPr bwMode="auto">
              <a:xfrm>
                <a:off x="1847137" y="4256991"/>
                <a:ext cx="454232" cy="491670"/>
              </a:xfrm>
              <a:custGeom>
                <a:avLst/>
                <a:gdLst>
                  <a:gd name="T0" fmla="*/ 134 w 137"/>
                  <a:gd name="T1" fmla="*/ 71 h 148"/>
                  <a:gd name="T2" fmla="*/ 126 w 137"/>
                  <a:gd name="T3" fmla="*/ 38 h 148"/>
                  <a:gd name="T4" fmla="*/ 133 w 137"/>
                  <a:gd name="T5" fmla="*/ 36 h 148"/>
                  <a:gd name="T6" fmla="*/ 126 w 137"/>
                  <a:gd name="T7" fmla="*/ 12 h 148"/>
                  <a:gd name="T8" fmla="*/ 102 w 137"/>
                  <a:gd name="T9" fmla="*/ 5 h 148"/>
                  <a:gd name="T10" fmla="*/ 99 w 137"/>
                  <a:gd name="T11" fmla="*/ 12 h 148"/>
                  <a:gd name="T12" fmla="*/ 67 w 137"/>
                  <a:gd name="T13" fmla="*/ 4 h 148"/>
                  <a:gd name="T14" fmla="*/ 38 w 137"/>
                  <a:gd name="T15" fmla="*/ 11 h 148"/>
                  <a:gd name="T16" fmla="*/ 36 w 137"/>
                  <a:gd name="T17" fmla="*/ 5 h 148"/>
                  <a:gd name="T18" fmla="*/ 12 w 137"/>
                  <a:gd name="T19" fmla="*/ 12 h 148"/>
                  <a:gd name="T20" fmla="*/ 5 w 137"/>
                  <a:gd name="T21" fmla="*/ 36 h 148"/>
                  <a:gd name="T22" fmla="*/ 9 w 137"/>
                  <a:gd name="T23" fmla="*/ 38 h 148"/>
                  <a:gd name="T24" fmla="*/ 0 w 137"/>
                  <a:gd name="T25" fmla="*/ 71 h 148"/>
                  <a:gd name="T26" fmla="*/ 27 w 137"/>
                  <a:gd name="T27" fmla="*/ 125 h 148"/>
                  <a:gd name="T28" fmla="*/ 13 w 137"/>
                  <a:gd name="T29" fmla="*/ 140 h 148"/>
                  <a:gd name="T30" fmla="*/ 21 w 137"/>
                  <a:gd name="T31" fmla="*/ 148 h 148"/>
                  <a:gd name="T32" fmla="*/ 37 w 137"/>
                  <a:gd name="T33" fmla="*/ 132 h 148"/>
                  <a:gd name="T34" fmla="*/ 67 w 137"/>
                  <a:gd name="T35" fmla="*/ 139 h 148"/>
                  <a:gd name="T36" fmla="*/ 97 w 137"/>
                  <a:gd name="T37" fmla="*/ 132 h 148"/>
                  <a:gd name="T38" fmla="*/ 113 w 137"/>
                  <a:gd name="T39" fmla="*/ 148 h 148"/>
                  <a:gd name="T40" fmla="*/ 121 w 137"/>
                  <a:gd name="T41" fmla="*/ 140 h 148"/>
                  <a:gd name="T42" fmla="*/ 107 w 137"/>
                  <a:gd name="T43" fmla="*/ 125 h 148"/>
                  <a:gd name="T44" fmla="*/ 134 w 137"/>
                  <a:gd name="T45" fmla="*/ 71 h 148"/>
                  <a:gd name="T46" fmla="*/ 11 w 137"/>
                  <a:gd name="T47" fmla="*/ 74 h 148"/>
                  <a:gd name="T48" fmla="*/ 20 w 137"/>
                  <a:gd name="T49" fmla="*/ 74 h 148"/>
                  <a:gd name="T50" fmla="*/ 23 w 137"/>
                  <a:gd name="T51" fmla="*/ 71 h 148"/>
                  <a:gd name="T52" fmla="*/ 20 w 137"/>
                  <a:gd name="T53" fmla="*/ 69 h 148"/>
                  <a:gd name="T54" fmla="*/ 11 w 137"/>
                  <a:gd name="T55" fmla="*/ 69 h 148"/>
                  <a:gd name="T56" fmla="*/ 64 w 137"/>
                  <a:gd name="T57" fmla="*/ 15 h 148"/>
                  <a:gd name="T58" fmla="*/ 64 w 137"/>
                  <a:gd name="T59" fmla="*/ 15 h 148"/>
                  <a:gd name="T60" fmla="*/ 64 w 137"/>
                  <a:gd name="T61" fmla="*/ 26 h 148"/>
                  <a:gd name="T62" fmla="*/ 67 w 137"/>
                  <a:gd name="T63" fmla="*/ 29 h 148"/>
                  <a:gd name="T64" fmla="*/ 70 w 137"/>
                  <a:gd name="T65" fmla="*/ 26 h 148"/>
                  <a:gd name="T66" fmla="*/ 70 w 137"/>
                  <a:gd name="T67" fmla="*/ 15 h 148"/>
                  <a:gd name="T68" fmla="*/ 70 w 137"/>
                  <a:gd name="T69" fmla="*/ 15 h 148"/>
                  <a:gd name="T70" fmla="*/ 123 w 137"/>
                  <a:gd name="T71" fmla="*/ 69 h 148"/>
                  <a:gd name="T72" fmla="*/ 114 w 137"/>
                  <a:gd name="T73" fmla="*/ 69 h 148"/>
                  <a:gd name="T74" fmla="*/ 111 w 137"/>
                  <a:gd name="T75" fmla="*/ 71 h 148"/>
                  <a:gd name="T76" fmla="*/ 114 w 137"/>
                  <a:gd name="T77" fmla="*/ 74 h 148"/>
                  <a:gd name="T78" fmla="*/ 123 w 137"/>
                  <a:gd name="T79" fmla="*/ 74 h 148"/>
                  <a:gd name="T80" fmla="*/ 70 w 137"/>
                  <a:gd name="T81" fmla="*/ 128 h 148"/>
                  <a:gd name="T82" fmla="*/ 70 w 137"/>
                  <a:gd name="T83" fmla="*/ 118 h 148"/>
                  <a:gd name="T84" fmla="*/ 67 w 137"/>
                  <a:gd name="T85" fmla="*/ 115 h 148"/>
                  <a:gd name="T86" fmla="*/ 64 w 137"/>
                  <a:gd name="T87" fmla="*/ 118 h 148"/>
                  <a:gd name="T88" fmla="*/ 64 w 137"/>
                  <a:gd name="T89" fmla="*/ 128 h 148"/>
                  <a:gd name="T90" fmla="*/ 11 w 137"/>
                  <a:gd name="T91"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7" h="148">
                    <a:moveTo>
                      <a:pt x="134" y="71"/>
                    </a:moveTo>
                    <a:cubicBezTo>
                      <a:pt x="134" y="59"/>
                      <a:pt x="131" y="48"/>
                      <a:pt x="126" y="38"/>
                    </a:cubicBezTo>
                    <a:cubicBezTo>
                      <a:pt x="128" y="38"/>
                      <a:pt x="131" y="38"/>
                      <a:pt x="133" y="36"/>
                    </a:cubicBezTo>
                    <a:cubicBezTo>
                      <a:pt x="137" y="31"/>
                      <a:pt x="134" y="20"/>
                      <a:pt x="126" y="12"/>
                    </a:cubicBezTo>
                    <a:cubicBezTo>
                      <a:pt x="117" y="3"/>
                      <a:pt x="107" y="0"/>
                      <a:pt x="102" y="5"/>
                    </a:cubicBezTo>
                    <a:cubicBezTo>
                      <a:pt x="100" y="7"/>
                      <a:pt x="99" y="9"/>
                      <a:pt x="99" y="12"/>
                    </a:cubicBezTo>
                    <a:cubicBezTo>
                      <a:pt x="90" y="7"/>
                      <a:pt x="79" y="4"/>
                      <a:pt x="67" y="4"/>
                    </a:cubicBezTo>
                    <a:cubicBezTo>
                      <a:pt x="57" y="4"/>
                      <a:pt x="47" y="6"/>
                      <a:pt x="38" y="11"/>
                    </a:cubicBezTo>
                    <a:cubicBezTo>
                      <a:pt x="38" y="8"/>
                      <a:pt x="37" y="7"/>
                      <a:pt x="36" y="5"/>
                    </a:cubicBezTo>
                    <a:cubicBezTo>
                      <a:pt x="31" y="0"/>
                      <a:pt x="20" y="3"/>
                      <a:pt x="12" y="12"/>
                    </a:cubicBezTo>
                    <a:cubicBezTo>
                      <a:pt x="3" y="20"/>
                      <a:pt x="0" y="31"/>
                      <a:pt x="5" y="36"/>
                    </a:cubicBezTo>
                    <a:cubicBezTo>
                      <a:pt x="6" y="37"/>
                      <a:pt x="7" y="37"/>
                      <a:pt x="9" y="38"/>
                    </a:cubicBezTo>
                    <a:cubicBezTo>
                      <a:pt x="3" y="48"/>
                      <a:pt x="0" y="59"/>
                      <a:pt x="0" y="71"/>
                    </a:cubicBezTo>
                    <a:cubicBezTo>
                      <a:pt x="0" y="94"/>
                      <a:pt x="10" y="113"/>
                      <a:pt x="27" y="125"/>
                    </a:cubicBezTo>
                    <a:cubicBezTo>
                      <a:pt x="13" y="140"/>
                      <a:pt x="13" y="140"/>
                      <a:pt x="13" y="140"/>
                    </a:cubicBezTo>
                    <a:cubicBezTo>
                      <a:pt x="21" y="148"/>
                      <a:pt x="21" y="148"/>
                      <a:pt x="21" y="148"/>
                    </a:cubicBezTo>
                    <a:cubicBezTo>
                      <a:pt x="37" y="132"/>
                      <a:pt x="37" y="132"/>
                      <a:pt x="37" y="132"/>
                    </a:cubicBezTo>
                    <a:cubicBezTo>
                      <a:pt x="46" y="136"/>
                      <a:pt x="56" y="139"/>
                      <a:pt x="67" y="139"/>
                    </a:cubicBezTo>
                    <a:cubicBezTo>
                      <a:pt x="78" y="139"/>
                      <a:pt x="88" y="136"/>
                      <a:pt x="97" y="132"/>
                    </a:cubicBezTo>
                    <a:cubicBezTo>
                      <a:pt x="113" y="148"/>
                      <a:pt x="113" y="148"/>
                      <a:pt x="113" y="148"/>
                    </a:cubicBezTo>
                    <a:cubicBezTo>
                      <a:pt x="121" y="140"/>
                      <a:pt x="121" y="140"/>
                      <a:pt x="121" y="140"/>
                    </a:cubicBezTo>
                    <a:cubicBezTo>
                      <a:pt x="107" y="125"/>
                      <a:pt x="107" y="125"/>
                      <a:pt x="107" y="125"/>
                    </a:cubicBezTo>
                    <a:cubicBezTo>
                      <a:pt x="124" y="113"/>
                      <a:pt x="134" y="94"/>
                      <a:pt x="134" y="71"/>
                    </a:cubicBezTo>
                    <a:close/>
                    <a:moveTo>
                      <a:pt x="11" y="74"/>
                    </a:moveTo>
                    <a:cubicBezTo>
                      <a:pt x="20" y="74"/>
                      <a:pt x="20" y="74"/>
                      <a:pt x="20" y="74"/>
                    </a:cubicBezTo>
                    <a:cubicBezTo>
                      <a:pt x="22" y="74"/>
                      <a:pt x="23" y="73"/>
                      <a:pt x="23" y="71"/>
                    </a:cubicBezTo>
                    <a:cubicBezTo>
                      <a:pt x="23" y="70"/>
                      <a:pt x="22" y="69"/>
                      <a:pt x="20" y="69"/>
                    </a:cubicBezTo>
                    <a:cubicBezTo>
                      <a:pt x="11" y="69"/>
                      <a:pt x="11" y="69"/>
                      <a:pt x="11" y="69"/>
                    </a:cubicBezTo>
                    <a:cubicBezTo>
                      <a:pt x="12" y="40"/>
                      <a:pt x="35" y="17"/>
                      <a:pt x="64" y="15"/>
                    </a:cubicBezTo>
                    <a:cubicBezTo>
                      <a:pt x="64" y="15"/>
                      <a:pt x="64" y="15"/>
                      <a:pt x="64" y="15"/>
                    </a:cubicBezTo>
                    <a:cubicBezTo>
                      <a:pt x="64" y="26"/>
                      <a:pt x="64" y="26"/>
                      <a:pt x="64" y="26"/>
                    </a:cubicBezTo>
                    <a:cubicBezTo>
                      <a:pt x="64" y="27"/>
                      <a:pt x="65" y="29"/>
                      <a:pt x="67" y="29"/>
                    </a:cubicBezTo>
                    <a:cubicBezTo>
                      <a:pt x="69" y="29"/>
                      <a:pt x="70" y="27"/>
                      <a:pt x="70" y="26"/>
                    </a:cubicBezTo>
                    <a:cubicBezTo>
                      <a:pt x="70" y="15"/>
                      <a:pt x="70" y="15"/>
                      <a:pt x="70" y="15"/>
                    </a:cubicBezTo>
                    <a:cubicBezTo>
                      <a:pt x="70" y="15"/>
                      <a:pt x="70" y="15"/>
                      <a:pt x="70" y="15"/>
                    </a:cubicBezTo>
                    <a:cubicBezTo>
                      <a:pt x="99" y="17"/>
                      <a:pt x="122" y="40"/>
                      <a:pt x="123" y="69"/>
                    </a:cubicBezTo>
                    <a:cubicBezTo>
                      <a:pt x="114" y="69"/>
                      <a:pt x="114" y="69"/>
                      <a:pt x="114" y="69"/>
                    </a:cubicBezTo>
                    <a:cubicBezTo>
                      <a:pt x="112" y="69"/>
                      <a:pt x="111" y="70"/>
                      <a:pt x="111" y="71"/>
                    </a:cubicBezTo>
                    <a:cubicBezTo>
                      <a:pt x="111" y="73"/>
                      <a:pt x="112" y="74"/>
                      <a:pt x="114" y="74"/>
                    </a:cubicBezTo>
                    <a:cubicBezTo>
                      <a:pt x="123" y="74"/>
                      <a:pt x="123" y="74"/>
                      <a:pt x="123" y="74"/>
                    </a:cubicBezTo>
                    <a:cubicBezTo>
                      <a:pt x="122" y="103"/>
                      <a:pt x="99" y="126"/>
                      <a:pt x="70" y="128"/>
                    </a:cubicBezTo>
                    <a:cubicBezTo>
                      <a:pt x="70" y="118"/>
                      <a:pt x="70" y="118"/>
                      <a:pt x="70" y="118"/>
                    </a:cubicBezTo>
                    <a:cubicBezTo>
                      <a:pt x="70" y="116"/>
                      <a:pt x="69" y="115"/>
                      <a:pt x="67" y="115"/>
                    </a:cubicBezTo>
                    <a:cubicBezTo>
                      <a:pt x="65" y="115"/>
                      <a:pt x="64" y="116"/>
                      <a:pt x="64" y="118"/>
                    </a:cubicBezTo>
                    <a:cubicBezTo>
                      <a:pt x="64" y="128"/>
                      <a:pt x="64" y="128"/>
                      <a:pt x="64" y="128"/>
                    </a:cubicBezTo>
                    <a:cubicBezTo>
                      <a:pt x="35" y="126"/>
                      <a:pt x="12" y="103"/>
                      <a:pt x="11"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solidFill>
                    <a:schemeClr val="tx1"/>
                  </a:solidFill>
                </a:endParaRPr>
              </a:p>
            </p:txBody>
          </p:sp>
          <p:sp>
            <p:nvSpPr>
              <p:cNvPr id="116" name="Freeform 102"/>
              <p:cNvSpPr/>
              <p:nvPr/>
            </p:nvSpPr>
            <p:spPr bwMode="auto">
              <a:xfrm>
                <a:off x="2059279" y="4371797"/>
                <a:ext cx="142260" cy="129781"/>
              </a:xfrm>
              <a:custGeom>
                <a:avLst/>
                <a:gdLst>
                  <a:gd name="T0" fmla="*/ 3 w 43"/>
                  <a:gd name="T1" fmla="*/ 39 h 39"/>
                  <a:gd name="T2" fmla="*/ 3 w 43"/>
                  <a:gd name="T3" fmla="*/ 39 h 39"/>
                  <a:gd name="T4" fmla="*/ 40 w 43"/>
                  <a:gd name="T5" fmla="*/ 39 h 39"/>
                  <a:gd name="T6" fmla="*/ 43 w 43"/>
                  <a:gd name="T7" fmla="*/ 36 h 39"/>
                  <a:gd name="T8" fmla="*/ 40 w 43"/>
                  <a:gd name="T9" fmla="*/ 34 h 39"/>
                  <a:gd name="T10" fmla="*/ 6 w 43"/>
                  <a:gd name="T11" fmla="*/ 34 h 39"/>
                  <a:gd name="T12" fmla="*/ 6 w 43"/>
                  <a:gd name="T13" fmla="*/ 3 h 39"/>
                  <a:gd name="T14" fmla="*/ 3 w 43"/>
                  <a:gd name="T15" fmla="*/ 0 h 39"/>
                  <a:gd name="T16" fmla="*/ 0 w 43"/>
                  <a:gd name="T17" fmla="*/ 3 h 39"/>
                  <a:gd name="T18" fmla="*/ 0 w 43"/>
                  <a:gd name="T19" fmla="*/ 36 h 39"/>
                  <a:gd name="T20" fmla="*/ 3 w 43"/>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9">
                    <a:moveTo>
                      <a:pt x="3" y="39"/>
                    </a:moveTo>
                    <a:cubicBezTo>
                      <a:pt x="3" y="39"/>
                      <a:pt x="3" y="39"/>
                      <a:pt x="3" y="39"/>
                    </a:cubicBezTo>
                    <a:cubicBezTo>
                      <a:pt x="40" y="39"/>
                      <a:pt x="40" y="39"/>
                      <a:pt x="40" y="39"/>
                    </a:cubicBezTo>
                    <a:cubicBezTo>
                      <a:pt x="41" y="39"/>
                      <a:pt x="43" y="38"/>
                      <a:pt x="43" y="36"/>
                    </a:cubicBezTo>
                    <a:cubicBezTo>
                      <a:pt x="43" y="35"/>
                      <a:pt x="41" y="34"/>
                      <a:pt x="40" y="34"/>
                    </a:cubicBezTo>
                    <a:cubicBezTo>
                      <a:pt x="6" y="34"/>
                      <a:pt x="6" y="34"/>
                      <a:pt x="6" y="34"/>
                    </a:cubicBezTo>
                    <a:cubicBezTo>
                      <a:pt x="6" y="3"/>
                      <a:pt x="6" y="3"/>
                      <a:pt x="6" y="3"/>
                    </a:cubicBezTo>
                    <a:cubicBezTo>
                      <a:pt x="6" y="1"/>
                      <a:pt x="5" y="0"/>
                      <a:pt x="3" y="0"/>
                    </a:cubicBezTo>
                    <a:cubicBezTo>
                      <a:pt x="1" y="0"/>
                      <a:pt x="0" y="1"/>
                      <a:pt x="0" y="3"/>
                    </a:cubicBezTo>
                    <a:cubicBezTo>
                      <a:pt x="0" y="36"/>
                      <a:pt x="0" y="36"/>
                      <a:pt x="0" y="36"/>
                    </a:cubicBezTo>
                    <a:cubicBezTo>
                      <a:pt x="0" y="38"/>
                      <a:pt x="1" y="39"/>
                      <a:pt x="3"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solidFill>
                    <a:schemeClr val="tx1"/>
                  </a:solidFill>
                </a:endParaRPr>
              </a:p>
            </p:txBody>
          </p:sp>
        </p:grpSp>
        <p:grpSp>
          <p:nvGrpSpPr>
            <p:cNvPr id="91" name="Group 33"/>
            <p:cNvGrpSpPr/>
            <p:nvPr/>
          </p:nvGrpSpPr>
          <p:grpSpPr>
            <a:xfrm>
              <a:off x="3296783" y="2405110"/>
              <a:ext cx="426779" cy="441753"/>
              <a:chOff x="1163293" y="4009909"/>
              <a:chExt cx="426779" cy="441753"/>
            </a:xfrm>
            <a:solidFill>
              <a:schemeClr val="bg1"/>
            </a:solidFill>
          </p:grpSpPr>
          <p:sp>
            <p:nvSpPr>
              <p:cNvPr id="112" name="Freeform 129"/>
              <p:cNvSpPr/>
              <p:nvPr/>
            </p:nvSpPr>
            <p:spPr bwMode="auto">
              <a:xfrm>
                <a:off x="1163293" y="4192101"/>
                <a:ext cx="426779" cy="157235"/>
              </a:xfrm>
              <a:custGeom>
                <a:avLst/>
                <a:gdLst>
                  <a:gd name="T0" fmla="*/ 86 w 171"/>
                  <a:gd name="T1" fmla="*/ 36 h 63"/>
                  <a:gd name="T2" fmla="*/ 24 w 171"/>
                  <a:gd name="T3" fmla="*/ 0 h 63"/>
                  <a:gd name="T4" fmla="*/ 0 w 171"/>
                  <a:gd name="T5" fmla="*/ 15 h 63"/>
                  <a:gd name="T6" fmla="*/ 86 w 171"/>
                  <a:gd name="T7" fmla="*/ 63 h 63"/>
                  <a:gd name="T8" fmla="*/ 171 w 171"/>
                  <a:gd name="T9" fmla="*/ 15 h 63"/>
                  <a:gd name="T10" fmla="*/ 147 w 171"/>
                  <a:gd name="T11" fmla="*/ 0 h 63"/>
                  <a:gd name="T12" fmla="*/ 86 w 171"/>
                  <a:gd name="T13" fmla="*/ 36 h 63"/>
                </a:gdLst>
                <a:ahLst/>
                <a:cxnLst>
                  <a:cxn ang="0">
                    <a:pos x="T0" y="T1"/>
                  </a:cxn>
                  <a:cxn ang="0">
                    <a:pos x="T2" y="T3"/>
                  </a:cxn>
                  <a:cxn ang="0">
                    <a:pos x="T4" y="T5"/>
                  </a:cxn>
                  <a:cxn ang="0">
                    <a:pos x="T6" y="T7"/>
                  </a:cxn>
                  <a:cxn ang="0">
                    <a:pos x="T8" y="T9"/>
                  </a:cxn>
                  <a:cxn ang="0">
                    <a:pos x="T10" y="T11"/>
                  </a:cxn>
                  <a:cxn ang="0">
                    <a:pos x="T12" y="T13"/>
                  </a:cxn>
                </a:cxnLst>
                <a:rect l="0" t="0" r="r" b="b"/>
                <a:pathLst>
                  <a:path w="171" h="63">
                    <a:moveTo>
                      <a:pt x="86" y="36"/>
                    </a:moveTo>
                    <a:lnTo>
                      <a:pt x="24" y="0"/>
                    </a:lnTo>
                    <a:lnTo>
                      <a:pt x="0" y="15"/>
                    </a:lnTo>
                    <a:lnTo>
                      <a:pt x="86" y="63"/>
                    </a:lnTo>
                    <a:lnTo>
                      <a:pt x="171" y="15"/>
                    </a:lnTo>
                    <a:lnTo>
                      <a:pt x="147" y="0"/>
                    </a:lnTo>
                    <a:lnTo>
                      <a:pt x="8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solidFill>
                    <a:schemeClr val="tx1"/>
                  </a:solidFill>
                </a:endParaRPr>
              </a:p>
            </p:txBody>
          </p:sp>
          <p:sp>
            <p:nvSpPr>
              <p:cNvPr id="113" name="Freeform 130"/>
              <p:cNvSpPr/>
              <p:nvPr/>
            </p:nvSpPr>
            <p:spPr bwMode="auto">
              <a:xfrm>
                <a:off x="1163293" y="4296924"/>
                <a:ext cx="426779" cy="154738"/>
              </a:xfrm>
              <a:custGeom>
                <a:avLst/>
                <a:gdLst>
                  <a:gd name="T0" fmla="*/ 86 w 171"/>
                  <a:gd name="T1" fmla="*/ 34 h 62"/>
                  <a:gd name="T2" fmla="*/ 24 w 171"/>
                  <a:gd name="T3" fmla="*/ 0 h 62"/>
                  <a:gd name="T4" fmla="*/ 0 w 171"/>
                  <a:gd name="T5" fmla="*/ 13 h 62"/>
                  <a:gd name="T6" fmla="*/ 86 w 171"/>
                  <a:gd name="T7" fmla="*/ 62 h 62"/>
                  <a:gd name="T8" fmla="*/ 171 w 171"/>
                  <a:gd name="T9" fmla="*/ 13 h 62"/>
                  <a:gd name="T10" fmla="*/ 147 w 171"/>
                  <a:gd name="T11" fmla="*/ 0 h 62"/>
                  <a:gd name="T12" fmla="*/ 86 w 171"/>
                  <a:gd name="T13" fmla="*/ 34 h 62"/>
                </a:gdLst>
                <a:ahLst/>
                <a:cxnLst>
                  <a:cxn ang="0">
                    <a:pos x="T0" y="T1"/>
                  </a:cxn>
                  <a:cxn ang="0">
                    <a:pos x="T2" y="T3"/>
                  </a:cxn>
                  <a:cxn ang="0">
                    <a:pos x="T4" y="T5"/>
                  </a:cxn>
                  <a:cxn ang="0">
                    <a:pos x="T6" y="T7"/>
                  </a:cxn>
                  <a:cxn ang="0">
                    <a:pos x="T8" y="T9"/>
                  </a:cxn>
                  <a:cxn ang="0">
                    <a:pos x="T10" y="T11"/>
                  </a:cxn>
                  <a:cxn ang="0">
                    <a:pos x="T12" y="T13"/>
                  </a:cxn>
                </a:cxnLst>
                <a:rect l="0" t="0" r="r" b="b"/>
                <a:pathLst>
                  <a:path w="171" h="62">
                    <a:moveTo>
                      <a:pt x="86" y="34"/>
                    </a:moveTo>
                    <a:lnTo>
                      <a:pt x="24" y="0"/>
                    </a:lnTo>
                    <a:lnTo>
                      <a:pt x="0" y="13"/>
                    </a:lnTo>
                    <a:lnTo>
                      <a:pt x="86" y="62"/>
                    </a:lnTo>
                    <a:lnTo>
                      <a:pt x="171" y="13"/>
                    </a:lnTo>
                    <a:lnTo>
                      <a:pt x="147" y="0"/>
                    </a:lnTo>
                    <a:lnTo>
                      <a:pt x="86"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solidFill>
                    <a:schemeClr val="tx1"/>
                  </a:solidFill>
                </a:endParaRPr>
              </a:p>
            </p:txBody>
          </p:sp>
          <p:sp>
            <p:nvSpPr>
              <p:cNvPr id="114" name="Freeform 131"/>
              <p:cNvSpPr/>
              <p:nvPr/>
            </p:nvSpPr>
            <p:spPr bwMode="auto">
              <a:xfrm>
                <a:off x="1163293" y="4009909"/>
                <a:ext cx="426779" cy="242092"/>
              </a:xfrm>
              <a:custGeom>
                <a:avLst/>
                <a:gdLst>
                  <a:gd name="T0" fmla="*/ 171 w 171"/>
                  <a:gd name="T1" fmla="*/ 48 h 97"/>
                  <a:gd name="T2" fmla="*/ 86 w 171"/>
                  <a:gd name="T3" fmla="*/ 0 h 97"/>
                  <a:gd name="T4" fmla="*/ 0 w 171"/>
                  <a:gd name="T5" fmla="*/ 48 h 97"/>
                  <a:gd name="T6" fmla="*/ 86 w 171"/>
                  <a:gd name="T7" fmla="*/ 97 h 97"/>
                  <a:gd name="T8" fmla="*/ 171 w 171"/>
                  <a:gd name="T9" fmla="*/ 48 h 97"/>
                </a:gdLst>
                <a:ahLst/>
                <a:cxnLst>
                  <a:cxn ang="0">
                    <a:pos x="T0" y="T1"/>
                  </a:cxn>
                  <a:cxn ang="0">
                    <a:pos x="T2" y="T3"/>
                  </a:cxn>
                  <a:cxn ang="0">
                    <a:pos x="T4" y="T5"/>
                  </a:cxn>
                  <a:cxn ang="0">
                    <a:pos x="T6" y="T7"/>
                  </a:cxn>
                  <a:cxn ang="0">
                    <a:pos x="T8" y="T9"/>
                  </a:cxn>
                </a:cxnLst>
                <a:rect l="0" t="0" r="r" b="b"/>
                <a:pathLst>
                  <a:path w="171" h="97">
                    <a:moveTo>
                      <a:pt x="171" y="48"/>
                    </a:moveTo>
                    <a:lnTo>
                      <a:pt x="86" y="0"/>
                    </a:lnTo>
                    <a:lnTo>
                      <a:pt x="0" y="48"/>
                    </a:lnTo>
                    <a:lnTo>
                      <a:pt x="86" y="97"/>
                    </a:lnTo>
                    <a:lnTo>
                      <a:pt x="171"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000">
                  <a:solidFill>
                    <a:schemeClr val="tx1"/>
                  </a:solidFill>
                </a:endParaRPr>
              </a:p>
            </p:txBody>
          </p:sp>
        </p:grpSp>
        <p:sp>
          <p:nvSpPr>
            <p:cNvPr id="93" name="Text Box 10"/>
            <p:cNvSpPr txBox="1">
              <a:spLocks noChangeArrowheads="1"/>
            </p:cNvSpPr>
            <p:nvPr/>
          </p:nvSpPr>
          <p:spPr bwMode="auto">
            <a:xfrm>
              <a:off x="6577954" y="630835"/>
              <a:ext cx="2339343" cy="2061251"/>
            </a:xfrm>
            <a:prstGeom prst="rect">
              <a:avLst/>
            </a:prstGeom>
            <a:noFill/>
            <a:ln w="9525">
              <a:noFill/>
              <a:miter lim="800000"/>
            </a:ln>
          </p:spPr>
          <p:txBody>
            <a:bodyPr wrap="square" lIns="45720" tIns="22860" rIns="45720" bIns="22860">
              <a:noAutofit/>
            </a:bodyPr>
            <a:lstStyle/>
            <a:p>
              <a:pPr indent="0" defTabSz="1088390" fontAlgn="auto">
                <a:lnSpc>
                  <a:spcPct val="100000"/>
                </a:lnSpc>
              </a:pPr>
              <a:r>
                <a:rPr lang="zh-CN" altLang="en-US" sz="20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创新原则</a:t>
              </a:r>
              <a:endParaRPr lang="en-US" sz="20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defTabSz="1088390"/>
              <a:r>
                <a:rPr lang="en-US">
                  <a:solidFill>
                    <a:schemeClr val="tx1"/>
                  </a:solidFill>
                  <a:latin typeface="华文楷体" panose="02010600040101010101" pitchFamily="2" charset="-122"/>
                  <a:ea typeface="华文楷体" panose="02010600040101010101" pitchFamily="2" charset="-122"/>
                  <a:cs typeface="华文楷体" panose="02010600040101010101" pitchFamily="2" charset="-122"/>
                </a:rPr>
                <a:t>- 借助</a:t>
              </a:r>
              <a:r>
                <a:rPr lang="en-US" b="1">
                  <a:solidFill>
                    <a:schemeClr val="tx1"/>
                  </a:solidFill>
                  <a:latin typeface="华文楷体" panose="02010600040101010101" pitchFamily="2" charset="-122"/>
                  <a:ea typeface="华文楷体" panose="02010600040101010101" pitchFamily="2" charset="-122"/>
                  <a:cs typeface="华文楷体" panose="02010600040101010101" pitchFamily="2" charset="-122"/>
                </a:rPr>
                <a:t>虚拟仿真技术</a:t>
              </a:r>
              <a:r>
                <a:rPr lang="en-US">
                  <a:solidFill>
                    <a:schemeClr val="tx1"/>
                  </a:solidFill>
                  <a:latin typeface="华文楷体" panose="02010600040101010101" pitchFamily="2" charset="-122"/>
                  <a:ea typeface="华文楷体" panose="02010600040101010101" pitchFamily="2" charset="-122"/>
                  <a:cs typeface="华文楷体" panose="02010600040101010101" pitchFamily="2" charset="-122"/>
                </a:rPr>
                <a:t>对非物质文化遗产进行</a:t>
              </a:r>
              <a:r>
                <a:rPr lang="en-US" b="1">
                  <a:solidFill>
                    <a:schemeClr val="tx1"/>
                  </a:solidFill>
                  <a:latin typeface="华文楷体" panose="02010600040101010101" pitchFamily="2" charset="-122"/>
                  <a:ea typeface="华文楷体" panose="02010600040101010101" pitchFamily="2" charset="-122"/>
                  <a:cs typeface="华文楷体" panose="02010600040101010101" pitchFamily="2" charset="-122"/>
                </a:rPr>
                <a:t>真实再现</a:t>
              </a:r>
              <a:r>
                <a:rPr lang="en-US">
                  <a:solidFill>
                    <a:schemeClr val="tx1"/>
                  </a:solidFill>
                  <a:latin typeface="华文楷体" panose="02010600040101010101" pitchFamily="2" charset="-122"/>
                  <a:ea typeface="华文楷体" panose="02010600040101010101" pitchFamily="2" charset="-122"/>
                  <a:cs typeface="华文楷体" panose="02010600040101010101" pitchFamily="2" charset="-122"/>
                </a:rPr>
                <a:t>，让用户可以身临其境地感受非物质文化遗产之美，</a:t>
              </a:r>
              <a:r>
                <a:rPr lang="en-US" b="1">
                  <a:solidFill>
                    <a:schemeClr val="tx1"/>
                  </a:solidFill>
                  <a:latin typeface="华文楷体" panose="02010600040101010101" pitchFamily="2" charset="-122"/>
                  <a:ea typeface="华文楷体" panose="02010600040101010101" pitchFamily="2" charset="-122"/>
                  <a:cs typeface="华文楷体" panose="02010600040101010101" pitchFamily="2" charset="-122"/>
                </a:rPr>
                <a:t>超越</a:t>
              </a:r>
              <a:r>
                <a:rPr lang="en-US">
                  <a:solidFill>
                    <a:schemeClr val="tx1"/>
                  </a:solidFill>
                  <a:latin typeface="华文楷体" panose="02010600040101010101" pitchFamily="2" charset="-122"/>
                  <a:ea typeface="华文楷体" panose="02010600040101010101" pitchFamily="2" charset="-122"/>
                  <a:cs typeface="华文楷体" panose="02010600040101010101" pitchFamily="2" charset="-122"/>
                </a:rPr>
                <a:t>传统非物质文化遗产网站</a:t>
              </a:r>
              <a:r>
                <a:rPr lang="en-US" b="1">
                  <a:solidFill>
                    <a:schemeClr val="tx1"/>
                  </a:solidFill>
                  <a:latin typeface="华文楷体" panose="02010600040101010101" pitchFamily="2" charset="-122"/>
                  <a:ea typeface="华文楷体" panose="02010600040101010101" pitchFamily="2" charset="-122"/>
                  <a:cs typeface="华文楷体" panose="02010600040101010101" pitchFamily="2" charset="-122"/>
                </a:rPr>
                <a:t>枯燥乏味</a:t>
              </a:r>
              <a:r>
                <a:rPr lang="en-US">
                  <a:solidFill>
                    <a:schemeClr val="tx1"/>
                  </a:solidFill>
                  <a:latin typeface="华文楷体" panose="02010600040101010101" pitchFamily="2" charset="-122"/>
                  <a:ea typeface="华文楷体" panose="02010600040101010101" pitchFamily="2" charset="-122"/>
                  <a:cs typeface="华文楷体" panose="02010600040101010101" pitchFamily="2" charset="-122"/>
                </a:rPr>
                <a:t>的</a:t>
              </a:r>
              <a:r>
                <a:rPr lang="en-US" b="1">
                  <a:solidFill>
                    <a:schemeClr val="tx1"/>
                  </a:solidFill>
                  <a:latin typeface="华文楷体" panose="02010600040101010101" pitchFamily="2" charset="-122"/>
                  <a:ea typeface="华文楷体" panose="02010600040101010101" pitchFamily="2" charset="-122"/>
                  <a:cs typeface="华文楷体" panose="02010600040101010101" pitchFamily="2" charset="-122"/>
                </a:rPr>
                <a:t>平面化浏览</a:t>
              </a:r>
              <a:r>
                <a:rPr lang="en-US">
                  <a:solidFill>
                    <a:schemeClr val="tx1"/>
                  </a:solidFill>
                  <a:latin typeface="华文楷体" panose="02010600040101010101" pitchFamily="2" charset="-122"/>
                  <a:ea typeface="华文楷体" panose="02010600040101010101" pitchFamily="2" charset="-122"/>
                  <a:cs typeface="华文楷体" panose="02010600040101010101" pitchFamily="2" charset="-122"/>
                </a:rPr>
                <a:t>参观方式</a:t>
              </a:r>
              <a:r>
                <a:rPr lang="en-US"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 </a:t>
              </a:r>
              <a:r>
                <a:rPr lang="zh-CN" altLang="en-US"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a:t>
              </a:r>
            </a:p>
          </p:txBody>
        </p:sp>
        <p:sp>
          <p:nvSpPr>
            <p:cNvPr id="95" name="Text Box 10"/>
            <p:cNvSpPr txBox="1">
              <a:spLocks noChangeArrowheads="1"/>
            </p:cNvSpPr>
            <p:nvPr/>
          </p:nvSpPr>
          <p:spPr bwMode="auto">
            <a:xfrm>
              <a:off x="7001610" y="2692086"/>
              <a:ext cx="1915687" cy="2413755"/>
            </a:xfrm>
            <a:prstGeom prst="rect">
              <a:avLst/>
            </a:prstGeom>
            <a:noFill/>
            <a:ln w="9525">
              <a:noFill/>
              <a:miter lim="800000"/>
            </a:ln>
          </p:spPr>
          <p:txBody>
            <a:bodyPr wrap="square" lIns="45720" tIns="22860" rIns="45720" bIns="22860">
              <a:noAutofit/>
            </a:bodyPr>
            <a:lstStyle/>
            <a:p>
              <a:pPr indent="0" defTabSz="1088390" fontAlgn="auto">
                <a:lnSpc>
                  <a:spcPct val="100000"/>
                </a:lnSpc>
              </a:pPr>
              <a:r>
                <a:rPr lang="zh-CN" altLang="en-US" sz="2000" b="1" dirty="0">
                  <a:solidFill>
                    <a:schemeClr val="tx1"/>
                  </a:solidFill>
                  <a:latin typeface="华文楷体" panose="02010600040101010101" pitchFamily="2" charset="-122"/>
                  <a:ea typeface="华文楷体" panose="02010600040101010101" pitchFamily="2" charset="-122"/>
                  <a:cs typeface="Open Sans" panose="020B0606030504020204" pitchFamily="34" charset="0"/>
                </a:rPr>
                <a:t>效益原则</a:t>
              </a:r>
              <a:endParaRPr lang="en-US" sz="2000" b="1" dirty="0">
                <a:solidFill>
                  <a:schemeClr val="tx1"/>
                </a:solidFill>
                <a:latin typeface="华文楷体" panose="02010600040101010101" pitchFamily="2" charset="-122"/>
                <a:ea typeface="华文楷体" panose="02010600040101010101" pitchFamily="2" charset="-122"/>
                <a:cs typeface="Open Sans" panose="020B0606030504020204" pitchFamily="34" charset="0"/>
              </a:endParaRPr>
            </a:p>
            <a:p>
              <a:pPr defTabSz="1088390"/>
              <a:r>
                <a:rPr lang="en-US" dirty="0">
                  <a:solidFill>
                    <a:schemeClr val="tx1"/>
                  </a:solidFill>
                  <a:latin typeface="华文楷体" panose="02010600040101010101" pitchFamily="2" charset="-122"/>
                  <a:ea typeface="华文楷体" panose="02010600040101010101" pitchFamily="2" charset="-122"/>
                  <a:cs typeface="Open Sans" panose="020B0606030504020204" pitchFamily="34" charset="0"/>
                </a:rPr>
                <a:t>- 基于互联网和虚拟仿真技术，给公众带来对湖湘非物质文化遗产全新的交流体验，</a:t>
              </a:r>
              <a:r>
                <a:rPr lang="en-US" b="1" dirty="0">
                  <a:solidFill>
                    <a:schemeClr val="tx1"/>
                  </a:solidFill>
                  <a:latin typeface="华文楷体" panose="02010600040101010101" pitchFamily="2" charset="-122"/>
                  <a:ea typeface="华文楷体" panose="02010600040101010101" pitchFamily="2" charset="-122"/>
                  <a:cs typeface="Open Sans" panose="020B0606030504020204" pitchFamily="34" charset="0"/>
                </a:rPr>
                <a:t>增进公众对湖湘非物质文化遗产的认同感</a:t>
              </a:r>
              <a:r>
                <a:rPr lang="en-US" dirty="0">
                  <a:solidFill>
                    <a:schemeClr val="tx1"/>
                  </a:solidFill>
                  <a:latin typeface="华文楷体" panose="02010600040101010101" pitchFamily="2" charset="-122"/>
                  <a:ea typeface="华文楷体" panose="02010600040101010101" pitchFamily="2" charset="-122"/>
                  <a:cs typeface="Open Sans" panose="020B0606030504020204" pitchFamily="34" charset="0"/>
                </a:rPr>
                <a:t>，</a:t>
              </a:r>
              <a:r>
                <a:rPr lang="en-US" b="1" dirty="0">
                  <a:solidFill>
                    <a:schemeClr val="tx1"/>
                  </a:solidFill>
                  <a:latin typeface="华文楷体" panose="02010600040101010101" pitchFamily="2" charset="-122"/>
                  <a:ea typeface="华文楷体" panose="02010600040101010101" pitchFamily="2" charset="-122"/>
                  <a:cs typeface="Open Sans" panose="020B0606030504020204" pitchFamily="34" charset="0"/>
                </a:rPr>
                <a:t>拓宽</a:t>
              </a:r>
              <a:r>
                <a:rPr lang="en-US" dirty="0">
                  <a:solidFill>
                    <a:schemeClr val="tx1"/>
                  </a:solidFill>
                  <a:latin typeface="华文楷体" panose="02010600040101010101" pitchFamily="2" charset="-122"/>
                  <a:ea typeface="华文楷体" panose="02010600040101010101" pitchFamily="2" charset="-122"/>
                  <a:cs typeface="Open Sans" panose="020B0606030504020204" pitchFamily="34" charset="0"/>
                </a:rPr>
                <a:t>湖湘非物质文化遗产</a:t>
              </a:r>
              <a:r>
                <a:rPr lang="en-US" b="1" dirty="0">
                  <a:solidFill>
                    <a:schemeClr val="tx1"/>
                  </a:solidFill>
                  <a:latin typeface="华文楷体" panose="02010600040101010101" pitchFamily="2" charset="-122"/>
                  <a:ea typeface="华文楷体" panose="02010600040101010101" pitchFamily="2" charset="-122"/>
                  <a:cs typeface="Open Sans" panose="020B0606030504020204" pitchFamily="34" charset="0"/>
                </a:rPr>
                <a:t>传播时空</a:t>
              </a:r>
              <a:r>
                <a:rPr lang="en-US" dirty="0">
                  <a:solidFill>
                    <a:schemeClr val="tx1"/>
                  </a:solidFill>
                  <a:latin typeface="华文楷体" panose="02010600040101010101" pitchFamily="2" charset="-122"/>
                  <a:ea typeface="华文楷体" panose="02010600040101010101" pitchFamily="2" charset="-122"/>
                  <a:cs typeface="Open Sans" panose="020B0606030504020204" pitchFamily="34" charset="0"/>
                </a:rPr>
                <a:t>，这是产品的文化效益。</a:t>
              </a:r>
            </a:p>
          </p:txBody>
        </p:sp>
        <p:sp>
          <p:nvSpPr>
            <p:cNvPr id="96" name="Text Box 10"/>
            <p:cNvSpPr txBox="1">
              <a:spLocks noChangeArrowheads="1"/>
            </p:cNvSpPr>
            <p:nvPr/>
          </p:nvSpPr>
          <p:spPr bwMode="auto">
            <a:xfrm>
              <a:off x="324678" y="1352680"/>
              <a:ext cx="1656062" cy="1863002"/>
            </a:xfrm>
            <a:prstGeom prst="rect">
              <a:avLst/>
            </a:prstGeom>
            <a:noFill/>
            <a:ln w="9525">
              <a:noFill/>
              <a:miter lim="800000"/>
            </a:ln>
          </p:spPr>
          <p:txBody>
            <a:bodyPr wrap="square" lIns="45720" tIns="22860" rIns="45720" bIns="22860">
              <a:noAutofit/>
            </a:bodyPr>
            <a:lstStyle/>
            <a:p>
              <a:pPr indent="0" algn="r" defTabSz="1088390" fontAlgn="auto">
                <a:lnSpc>
                  <a:spcPct val="100000"/>
                </a:lnSpc>
              </a:pPr>
              <a:r>
                <a:rPr lang="zh-CN" altLang="en-US" sz="20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需求原则</a:t>
              </a:r>
              <a:endParaRPr lang="en-US" sz="1400" b="1"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algn="ctr" defTabSz="1088390"/>
              <a:r>
                <a:rPr lang="en-US">
                  <a:solidFill>
                    <a:schemeClr val="tx1"/>
                  </a:solidFill>
                  <a:latin typeface="华文楷体" panose="02010600040101010101" pitchFamily="2" charset="-122"/>
                  <a:ea typeface="华文楷体" panose="02010600040101010101" pitchFamily="2" charset="-122"/>
                  <a:cs typeface="华文楷体" panose="02010600040101010101" pitchFamily="2" charset="-122"/>
                </a:rPr>
                <a:t>- 充分考虑目标用户的特点和行为，将</a:t>
              </a:r>
              <a:r>
                <a:rPr lang="en-US" b="1">
                  <a:solidFill>
                    <a:schemeClr val="tx1"/>
                  </a:solidFill>
                  <a:latin typeface="华文楷体" panose="02010600040101010101" pitchFamily="2" charset="-122"/>
                  <a:ea typeface="华文楷体" panose="02010600040101010101" pitchFamily="2" charset="-122"/>
                  <a:cs typeface="华文楷体" panose="02010600040101010101" pitchFamily="2" charset="-122"/>
                </a:rPr>
                <a:t>用户需求</a:t>
              </a:r>
              <a:r>
                <a:rPr lang="en-US">
                  <a:solidFill>
                    <a:schemeClr val="tx1"/>
                  </a:solidFill>
                  <a:latin typeface="华文楷体" panose="02010600040101010101" pitchFamily="2" charset="-122"/>
                  <a:ea typeface="华文楷体" panose="02010600040101010101" pitchFamily="2" charset="-122"/>
                  <a:cs typeface="华文楷体" panose="02010600040101010101" pitchFamily="2" charset="-122"/>
                </a:rPr>
                <a:t>置于首位，设计出能满足用户需求和期望的产品。</a:t>
              </a:r>
              <a:r>
                <a:rPr lang="en-US" sz="11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 </a:t>
              </a:r>
            </a:p>
          </p:txBody>
        </p:sp>
        <p:sp>
          <p:nvSpPr>
            <p:cNvPr id="97" name="Text Box 10"/>
            <p:cNvSpPr txBox="1">
              <a:spLocks noChangeArrowheads="1"/>
            </p:cNvSpPr>
            <p:nvPr/>
          </p:nvSpPr>
          <p:spPr bwMode="auto">
            <a:xfrm>
              <a:off x="324678" y="3486150"/>
              <a:ext cx="1656099" cy="1960768"/>
            </a:xfrm>
            <a:prstGeom prst="rect">
              <a:avLst/>
            </a:prstGeom>
            <a:noFill/>
            <a:ln w="9525">
              <a:noFill/>
              <a:miter lim="800000"/>
            </a:ln>
          </p:spPr>
          <p:txBody>
            <a:bodyPr wrap="square" lIns="45720" tIns="22860" rIns="45720" bIns="22860">
              <a:spAutoFit/>
            </a:bodyPr>
            <a:lstStyle/>
            <a:p>
              <a:pPr indent="0" algn="r" defTabSz="1088390" fontAlgn="auto">
                <a:lnSpc>
                  <a:spcPct val="100000"/>
                </a:lnSpc>
              </a:pPr>
              <a:r>
                <a:rPr lang="zh-CN" altLang="en-US" sz="2000" b="1">
                  <a:solidFill>
                    <a:schemeClr val="tx1"/>
                  </a:solidFill>
                  <a:latin typeface="华文楷体" panose="02010600040101010101" pitchFamily="2" charset="-122"/>
                  <a:ea typeface="华文楷体" panose="02010600040101010101" pitchFamily="2" charset="-122"/>
                  <a:cs typeface="华文楷体" panose="02010600040101010101" pitchFamily="2" charset="-122"/>
                </a:rPr>
                <a:t>继承原则</a:t>
              </a:r>
              <a:endParaRPr lang="en-US" sz="2000" b="1">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pPr algn="ctr" defTabSz="1088390"/>
              <a:r>
                <a:rPr lang="en-US">
                  <a:solidFill>
                    <a:schemeClr val="tx1"/>
                  </a:solidFill>
                  <a:latin typeface="华文楷体" panose="02010600040101010101" pitchFamily="2" charset="-122"/>
                  <a:ea typeface="华文楷体" panose="02010600040101010101" pitchFamily="2" charset="-122"/>
                  <a:cs typeface="华文楷体" panose="02010600040101010101" pitchFamily="2" charset="-122"/>
                </a:rPr>
                <a:t>- </a:t>
              </a:r>
              <a:r>
                <a:rPr lang="en-US" b="1">
                  <a:solidFill>
                    <a:schemeClr val="tx1"/>
                  </a:solidFill>
                  <a:latin typeface="华文楷体" panose="02010600040101010101" pitchFamily="2" charset="-122"/>
                  <a:ea typeface="华文楷体" panose="02010600040101010101" pitchFamily="2" charset="-122"/>
                  <a:cs typeface="华文楷体" panose="02010600040101010101" pitchFamily="2" charset="-122"/>
                </a:rPr>
                <a:t>批判性借鉴</a:t>
              </a:r>
              <a:r>
                <a:rPr lang="en-US">
                  <a:solidFill>
                    <a:schemeClr val="tx1"/>
                  </a:solidFill>
                  <a:latin typeface="华文楷体" panose="02010600040101010101" pitchFamily="2" charset="-122"/>
                  <a:ea typeface="华文楷体" panose="02010600040101010101" pitchFamily="2" charset="-122"/>
                  <a:cs typeface="华文楷体" panose="02010600040101010101" pitchFamily="2" charset="-122"/>
                </a:rPr>
                <a:t>中国非物质文化遗产官网功能设计的优点以及现成3D模型设计亮点，</a:t>
              </a:r>
              <a:r>
                <a:rPr lang="en-US" b="1">
                  <a:solidFill>
                    <a:schemeClr val="tx1"/>
                  </a:solidFill>
                  <a:latin typeface="华文楷体" panose="02010600040101010101" pitchFamily="2" charset="-122"/>
                  <a:ea typeface="华文楷体" panose="02010600040101010101" pitchFamily="2" charset="-122"/>
                  <a:cs typeface="华文楷体" panose="02010600040101010101" pitchFamily="2" charset="-122"/>
                </a:rPr>
                <a:t>融合湖湘文化地域特色</a:t>
              </a:r>
              <a:r>
                <a:rPr lang="en-US">
                  <a:solidFill>
                    <a:schemeClr val="tx1"/>
                  </a:solidFill>
                  <a:latin typeface="华文楷体" panose="02010600040101010101" pitchFamily="2" charset="-122"/>
                  <a:ea typeface="华文楷体" panose="02010600040101010101" pitchFamily="2" charset="-122"/>
                  <a:cs typeface="华文楷体" panose="02010600040101010101" pitchFamily="2" charset="-122"/>
                </a:rPr>
                <a:t>进行产品功能设计</a:t>
              </a:r>
            </a:p>
          </p:txBody>
        </p:sp>
        <p:graphicFrame>
          <p:nvGraphicFramePr>
            <p:cNvPr id="98" name="Chart 66"/>
            <p:cNvGraphicFramePr/>
            <p:nvPr/>
          </p:nvGraphicFramePr>
          <p:xfrm>
            <a:off x="3682648" y="2266950"/>
            <a:ext cx="1672936" cy="1600200"/>
          </p:xfrm>
          <a:graphic>
            <a:graphicData uri="http://schemas.openxmlformats.org/drawingml/2006/chart">
              <c:chart xmlns:c="http://schemas.openxmlformats.org/drawingml/2006/chart" xmlns:r="http://schemas.openxmlformats.org/officeDocument/2006/relationships" r:id="rId3"/>
            </a:graphicData>
          </a:graphic>
        </p:graphicFrame>
        <p:grpSp>
          <p:nvGrpSpPr>
            <p:cNvPr id="99" name="Group 12"/>
            <p:cNvGrpSpPr/>
            <p:nvPr/>
          </p:nvGrpSpPr>
          <p:grpSpPr>
            <a:xfrm>
              <a:off x="4268463" y="2746020"/>
              <a:ext cx="455937" cy="435330"/>
              <a:chOff x="4417791" y="3086470"/>
              <a:chExt cx="441754" cy="421788"/>
            </a:xfrm>
            <a:solidFill>
              <a:schemeClr val="bg1">
                <a:lumMod val="75000"/>
              </a:schemeClr>
            </a:solidFill>
          </p:grpSpPr>
          <p:sp>
            <p:nvSpPr>
              <p:cNvPr id="110" name="Freeform 64"/>
              <p:cNvSpPr>
                <a:spLocks noEditPoints="1"/>
              </p:cNvSpPr>
              <p:nvPr/>
            </p:nvSpPr>
            <p:spPr bwMode="auto">
              <a:xfrm>
                <a:off x="4417791" y="3086470"/>
                <a:ext cx="441754" cy="421788"/>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rgbClr val="4F5666"/>
              </a:solidFill>
              <a:ln>
                <a:noFill/>
              </a:ln>
            </p:spPr>
            <p:txBody>
              <a:bodyPr vert="horz" wrap="square" lIns="91440" tIns="45720" rIns="91440" bIns="45720" numCol="1" anchor="t" anchorCtr="0" compatLnSpc="1"/>
              <a:lstStyle/>
              <a:p>
                <a:endParaRPr lang="en-US" sz="2000">
                  <a:solidFill>
                    <a:schemeClr val="tx1"/>
                  </a:solidFill>
                </a:endParaRPr>
              </a:p>
            </p:txBody>
          </p:sp>
          <p:sp>
            <p:nvSpPr>
              <p:cNvPr id="111" name="Oval 65"/>
              <p:cNvSpPr>
                <a:spLocks noChangeArrowheads="1"/>
              </p:cNvSpPr>
              <p:nvPr/>
            </p:nvSpPr>
            <p:spPr bwMode="auto">
              <a:xfrm>
                <a:off x="4627437" y="3365998"/>
                <a:ext cx="29949" cy="32446"/>
              </a:xfrm>
              <a:prstGeom prst="ellipse">
                <a:avLst/>
              </a:prstGeom>
              <a:grpFill/>
              <a:ln>
                <a:noFill/>
              </a:ln>
            </p:spPr>
            <p:txBody>
              <a:bodyPr vert="horz" wrap="square" lIns="91440" tIns="45720" rIns="91440" bIns="45720" numCol="1" anchor="t" anchorCtr="0" compatLnSpc="1"/>
              <a:lstStyle/>
              <a:p>
                <a:endParaRPr lang="en-US" sz="2000">
                  <a:solidFill>
                    <a:schemeClr val="tx1"/>
                  </a:solidFill>
                </a:endParaRPr>
              </a:p>
            </p:txBody>
          </p:sp>
        </p:grpSp>
        <p:sp>
          <p:nvSpPr>
            <p:cNvPr id="100" name="Text Box 10"/>
            <p:cNvSpPr txBox="1">
              <a:spLocks noChangeArrowheads="1"/>
            </p:cNvSpPr>
            <p:nvPr/>
          </p:nvSpPr>
          <p:spPr bwMode="auto">
            <a:xfrm>
              <a:off x="4003405" y="3181350"/>
              <a:ext cx="1008622" cy="223769"/>
            </a:xfrm>
            <a:prstGeom prst="rect">
              <a:avLst/>
            </a:prstGeom>
            <a:noFill/>
            <a:ln w="9525">
              <a:noFill/>
              <a:miter lim="800000"/>
            </a:ln>
          </p:spPr>
          <p:txBody>
            <a:bodyPr wrap="square" lIns="45720" tIns="22860" rIns="45720" bIns="22860">
              <a:spAutoFit/>
            </a:bodyPr>
            <a:lstStyle/>
            <a:p>
              <a:pPr algn="ctr" defTabSz="1088390"/>
              <a:r>
                <a:rPr lang="en-US" sz="1400" b="1" dirty="0">
                  <a:solidFill>
                    <a:schemeClr val="tx1"/>
                  </a:solidFill>
                  <a:latin typeface="Open Sans" panose="020B0606030504020204" pitchFamily="34" charset="0"/>
                  <a:ea typeface="Open Sans" panose="020B0606030504020204" pitchFamily="34" charset="0"/>
                  <a:cs typeface="Open Sans" panose="020B0606030504020204" pitchFamily="34" charset="0"/>
                </a:rPr>
                <a:t>Display</a:t>
              </a:r>
            </a:p>
          </p:txBody>
        </p:sp>
        <p:sp>
          <p:nvSpPr>
            <p:cNvPr id="101" name="Oval 67"/>
            <p:cNvSpPr>
              <a:spLocks noChangeArrowheads="1"/>
            </p:cNvSpPr>
            <p:nvPr/>
          </p:nvSpPr>
          <p:spPr bwMode="auto">
            <a:xfrm>
              <a:off x="6400946" y="3638086"/>
              <a:ext cx="539150" cy="547443"/>
            </a:xfrm>
            <a:prstGeom prst="ellipse">
              <a:avLst/>
            </a:prstGeom>
            <a:solidFill>
              <a:srgbClr val="4F5666"/>
            </a:solidFill>
            <a:ln>
              <a:noFill/>
            </a:ln>
          </p:spPr>
          <p:txBody>
            <a:bodyPr vert="horz" wrap="square" lIns="91440" tIns="45720" rIns="91440" bIns="45720" numCol="1" anchor="t" anchorCtr="0" compatLnSpc="1"/>
            <a:lstStyle/>
            <a:p>
              <a:endParaRPr lang="en-US" sz="2000">
                <a:solidFill>
                  <a:schemeClr val="tx1"/>
                </a:solidFill>
              </a:endParaRPr>
            </a:p>
          </p:txBody>
        </p:sp>
        <p:sp>
          <p:nvSpPr>
            <p:cNvPr id="102" name="Oval 68"/>
            <p:cNvSpPr>
              <a:spLocks noChangeArrowheads="1"/>
            </p:cNvSpPr>
            <p:nvPr/>
          </p:nvSpPr>
          <p:spPr bwMode="auto">
            <a:xfrm>
              <a:off x="6038666" y="1262307"/>
              <a:ext cx="539150" cy="547443"/>
            </a:xfrm>
            <a:prstGeom prst="ellipse">
              <a:avLst/>
            </a:prstGeom>
            <a:solidFill>
              <a:srgbClr val="4F5666"/>
            </a:solidFill>
            <a:ln>
              <a:noFill/>
            </a:ln>
          </p:spPr>
          <p:txBody>
            <a:bodyPr vert="horz" wrap="square" lIns="91440" tIns="45720" rIns="91440" bIns="45720" numCol="1" anchor="t" anchorCtr="0" compatLnSpc="1"/>
            <a:lstStyle/>
            <a:p>
              <a:endParaRPr lang="en-US" sz="2000">
                <a:solidFill>
                  <a:schemeClr val="tx1"/>
                </a:solidFill>
              </a:endParaRPr>
            </a:p>
          </p:txBody>
        </p:sp>
        <p:sp>
          <p:nvSpPr>
            <p:cNvPr id="103" name="Oval 69"/>
            <p:cNvSpPr>
              <a:spLocks noChangeArrowheads="1"/>
            </p:cNvSpPr>
            <p:nvPr/>
          </p:nvSpPr>
          <p:spPr bwMode="auto">
            <a:xfrm>
              <a:off x="2104025" y="3624507"/>
              <a:ext cx="539150" cy="547443"/>
            </a:xfrm>
            <a:prstGeom prst="ellipse">
              <a:avLst/>
            </a:prstGeom>
            <a:solidFill>
              <a:srgbClr val="4F5666"/>
            </a:solidFill>
            <a:ln>
              <a:noFill/>
            </a:ln>
          </p:spPr>
          <p:txBody>
            <a:bodyPr vert="horz" wrap="square" lIns="91440" tIns="45720" rIns="91440" bIns="45720" numCol="1" anchor="t" anchorCtr="0" compatLnSpc="1"/>
            <a:lstStyle/>
            <a:p>
              <a:endParaRPr lang="en-US" sz="2000">
                <a:solidFill>
                  <a:schemeClr val="tx1"/>
                </a:solidFill>
              </a:endParaRPr>
            </a:p>
          </p:txBody>
        </p:sp>
        <p:sp>
          <p:nvSpPr>
            <p:cNvPr id="104" name="Oval 70"/>
            <p:cNvSpPr>
              <a:spLocks noChangeArrowheads="1"/>
            </p:cNvSpPr>
            <p:nvPr/>
          </p:nvSpPr>
          <p:spPr bwMode="auto">
            <a:xfrm>
              <a:off x="2044279" y="1815209"/>
              <a:ext cx="539150" cy="547443"/>
            </a:xfrm>
            <a:prstGeom prst="ellipse">
              <a:avLst/>
            </a:prstGeom>
            <a:solidFill>
              <a:srgbClr val="4F5666"/>
            </a:solidFill>
            <a:ln>
              <a:noFill/>
            </a:ln>
          </p:spPr>
          <p:txBody>
            <a:bodyPr vert="horz" wrap="square" lIns="91440" tIns="45720" rIns="91440" bIns="45720" numCol="1" anchor="t" anchorCtr="0" compatLnSpc="1"/>
            <a:lstStyle/>
            <a:p>
              <a:endParaRPr lang="en-US" sz="2000">
                <a:solidFill>
                  <a:schemeClr val="tx1"/>
                </a:solidFill>
              </a:endParaRPr>
            </a:p>
          </p:txBody>
        </p:sp>
        <p:sp>
          <p:nvSpPr>
            <p:cNvPr id="105" name="Text Box 10"/>
            <p:cNvSpPr txBox="1">
              <a:spLocks noChangeArrowheads="1"/>
            </p:cNvSpPr>
            <p:nvPr/>
          </p:nvSpPr>
          <p:spPr bwMode="auto">
            <a:xfrm>
              <a:off x="2104211" y="2000425"/>
              <a:ext cx="420371" cy="223234"/>
            </a:xfrm>
            <a:prstGeom prst="rect">
              <a:avLst/>
            </a:prstGeom>
            <a:noFill/>
            <a:ln w="9525">
              <a:noFill/>
              <a:miter lim="800000"/>
            </a:ln>
          </p:spPr>
          <p:txBody>
            <a:bodyPr wrap="square" lIns="45720" tIns="22860" rIns="45720" bIns="22860">
              <a:spAutoFit/>
            </a:bodyPr>
            <a:lstStyle/>
            <a:p>
              <a:pPr algn="ctr" defTabSz="1088390"/>
              <a:r>
                <a:rPr lang="en-US" sz="1400" b="1">
                  <a:solidFill>
                    <a:schemeClr val="tx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106" name="Text Box 10"/>
            <p:cNvSpPr txBox="1">
              <a:spLocks noChangeArrowheads="1"/>
            </p:cNvSpPr>
            <p:nvPr/>
          </p:nvSpPr>
          <p:spPr bwMode="auto">
            <a:xfrm>
              <a:off x="2169715" y="3795198"/>
              <a:ext cx="420371" cy="223234"/>
            </a:xfrm>
            <a:prstGeom prst="rect">
              <a:avLst/>
            </a:prstGeom>
            <a:noFill/>
            <a:ln w="9525">
              <a:noFill/>
              <a:miter lim="800000"/>
            </a:ln>
          </p:spPr>
          <p:txBody>
            <a:bodyPr wrap="square" lIns="45720" tIns="22860" rIns="45720" bIns="22860">
              <a:spAutoFit/>
            </a:bodyPr>
            <a:lstStyle/>
            <a:p>
              <a:pPr algn="ctr" defTabSz="1088390"/>
              <a:r>
                <a:rPr lang="en-US" sz="1400" b="1">
                  <a:solidFill>
                    <a:schemeClr val="tx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07" name="Text Box 10"/>
            <p:cNvSpPr txBox="1">
              <a:spLocks noChangeArrowheads="1"/>
            </p:cNvSpPr>
            <p:nvPr/>
          </p:nvSpPr>
          <p:spPr bwMode="auto">
            <a:xfrm>
              <a:off x="6101313" y="1419038"/>
              <a:ext cx="420371" cy="223234"/>
            </a:xfrm>
            <a:prstGeom prst="rect">
              <a:avLst/>
            </a:prstGeom>
            <a:noFill/>
            <a:ln w="9525">
              <a:noFill/>
              <a:miter lim="800000"/>
            </a:ln>
          </p:spPr>
          <p:txBody>
            <a:bodyPr wrap="square" lIns="45720" tIns="22860" rIns="45720" bIns="22860">
              <a:spAutoFit/>
            </a:bodyPr>
            <a:lstStyle/>
            <a:p>
              <a:pPr algn="ctr" defTabSz="1088390"/>
              <a:r>
                <a:rPr lang="en-US" sz="1400" b="1">
                  <a:solidFill>
                    <a:schemeClr val="tx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109" name="Text Box 10"/>
            <p:cNvSpPr txBox="1">
              <a:spLocks noChangeArrowheads="1"/>
            </p:cNvSpPr>
            <p:nvPr/>
          </p:nvSpPr>
          <p:spPr bwMode="auto">
            <a:xfrm>
              <a:off x="6494309" y="3787075"/>
              <a:ext cx="350874" cy="223234"/>
            </a:xfrm>
            <a:prstGeom prst="rect">
              <a:avLst/>
            </a:prstGeom>
            <a:noFill/>
            <a:ln w="9525">
              <a:noFill/>
              <a:miter lim="800000"/>
            </a:ln>
          </p:spPr>
          <p:txBody>
            <a:bodyPr wrap="square" lIns="45720" tIns="22860" rIns="45720" bIns="22860">
              <a:spAutoFit/>
            </a:bodyPr>
            <a:lstStyle/>
            <a:p>
              <a:pPr algn="ctr" defTabSz="1088390"/>
              <a:r>
                <a:rPr lang="en-US" sz="1400" b="1">
                  <a:solidFill>
                    <a:schemeClr val="tx1"/>
                  </a:solidFill>
                  <a:latin typeface="Open Sans" panose="020B0606030504020204" pitchFamily="34" charset="0"/>
                  <a:ea typeface="Open Sans" panose="020B0606030504020204" pitchFamily="34" charset="0"/>
                  <a:cs typeface="Open Sans" panose="020B0606030504020204" pitchFamily="34" charset="0"/>
                </a:rPr>
                <a:t>04</a:t>
              </a:r>
            </a:p>
          </p:txBody>
        </p:sp>
      </p:grpSp>
    </p:spTree>
  </p:cSld>
  <p:clrMapOvr>
    <a:masterClrMapping/>
  </p:clrMapOvr>
  <mc:AlternateContent xmlns:mc="http://schemas.openxmlformats.org/markup-compatibility/2006" xmlns:p14="http://schemas.microsoft.com/office/powerpoint/2010/main">
    <mc:Choice Requires="p14">
      <p:transition spd="slow" p14:dur="900" advTm="1000">
        <p14:warp dir="in"/>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1000"/>
                                        <p:tgtEl>
                                          <p:spTgt spid="75"/>
                                        </p:tgtEl>
                                      </p:cBhvr>
                                    </p:animEffect>
                                    <p:anim calcmode="lin" valueType="num">
                                      <p:cBhvr>
                                        <p:cTn id="13" dur="1000" fill="hold"/>
                                        <p:tgtEl>
                                          <p:spTgt spid="75"/>
                                        </p:tgtEl>
                                        <p:attrNameLst>
                                          <p:attrName>ppt_x</p:attrName>
                                        </p:attrNameLst>
                                      </p:cBhvr>
                                      <p:tavLst>
                                        <p:tav tm="0">
                                          <p:val>
                                            <p:strVal val="#ppt_x"/>
                                          </p:val>
                                        </p:tav>
                                        <p:tav tm="100000">
                                          <p:val>
                                            <p:strVal val="#ppt_x"/>
                                          </p:val>
                                        </p:tav>
                                      </p:tavLst>
                                    </p:anim>
                                    <p:anim calcmode="lin" valueType="num">
                                      <p:cBhvr>
                                        <p:cTn id="14"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 name="COMMONDATA" val="eyJoZGlkIjoiZmRjODIwNTQ5YjY2MDkwMzhlZTIyOGJiMjQ4YWM5YWQifQ=="/>
</p:tagLst>
</file>

<file path=ppt/tags/tag10.xml><?xml version="1.0" encoding="utf-8"?>
<p:tagLst xmlns:a="http://schemas.openxmlformats.org/drawingml/2006/main" xmlns:r="http://schemas.openxmlformats.org/officeDocument/2006/relationships" xmlns:p="http://schemas.openxmlformats.org/presentationml/2006/main">
  <p:tag name="TABLE_EMPHASIZE_COLOR" val="11376781"/>
  <p:tag name="TABLE_ENDDRAG_ORIGIN_RECT" val="603*326"/>
  <p:tag name="TABLE_ENDDRAG_RECT" val="225*60*603*326"/>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TABLE_ENDDRAG_ORIGIN_RECT" val="797*766"/>
  <p:tag name="TABLE_ENDDRAG_RECT" val="106*270*797*766"/>
  <p:tag name="TABLE_EMPHASIZE_COLOR" val="11376781"/>
</p:tagLst>
</file>

<file path=ppt/tags/tag8.xml><?xml version="1.0" encoding="utf-8"?>
<p:tagLst xmlns:a="http://schemas.openxmlformats.org/drawingml/2006/main" xmlns:r="http://schemas.openxmlformats.org/officeDocument/2006/relationships" xmlns:p="http://schemas.openxmlformats.org/presentationml/2006/main">
  <p:tag name="TABLE_EMPHASIZE_COLOR" val="11376781"/>
  <p:tag name="TABLE_ENDDRAG_ORIGIN_RECT" val="834*494"/>
  <p:tag name="TABLE_ENDDRAG_RECT" val="90*45*834*494"/>
</p:tagLst>
</file>

<file path=ppt/tags/tag9.xml><?xml version="1.0" encoding="utf-8"?>
<p:tagLst xmlns:a="http://schemas.openxmlformats.org/drawingml/2006/main" xmlns:r="http://schemas.openxmlformats.org/officeDocument/2006/relationships" xmlns:p="http://schemas.openxmlformats.org/presentationml/2006/main">
  <p:tag name="TABLE_EMPHASIZE_COLOR" val="11376781"/>
  <p:tag name="TABLE_ENDDRAG_ORIGIN_RECT" val="959*545"/>
  <p:tag name="TABLE_ENDDRAG_RECT" val="0*0*959*54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1657</Words>
  <Application>Microsoft Office PowerPoint</Application>
  <PresentationFormat>自定义</PresentationFormat>
  <Paragraphs>352</Paragraphs>
  <Slides>31</Slides>
  <Notes>31</Notes>
  <HiddenSlides>0</HiddenSlides>
  <MMClips>0</MMClips>
  <ScaleCrop>false</ScaleCrop>
  <HeadingPairs>
    <vt:vector size="6" baseType="variant">
      <vt:variant>
        <vt:lpstr>已用的字体</vt:lpstr>
      </vt:variant>
      <vt:variant>
        <vt:i4>23</vt:i4>
      </vt:variant>
      <vt:variant>
        <vt:lpstr>主题</vt:lpstr>
      </vt:variant>
      <vt:variant>
        <vt:i4>10</vt:i4>
      </vt:variant>
      <vt:variant>
        <vt:lpstr>幻灯片标题</vt:lpstr>
      </vt:variant>
      <vt:variant>
        <vt:i4>31</vt:i4>
      </vt:variant>
    </vt:vector>
  </HeadingPairs>
  <TitlesOfParts>
    <vt:vector size="64" baseType="lpstr">
      <vt:lpstr>Adobe Garamond Pro</vt:lpstr>
      <vt:lpstr>FontAwesome</vt:lpstr>
      <vt:lpstr>Gill Sans</vt:lpstr>
      <vt:lpstr>ITC Avant Garde Std Bk</vt:lpstr>
      <vt:lpstr>LiHei Pro</vt:lpstr>
      <vt:lpstr>Open Sans</vt:lpstr>
      <vt:lpstr>Open Sans Extrabold</vt:lpstr>
      <vt:lpstr>Raleway</vt:lpstr>
      <vt:lpstr>Signika</vt:lpstr>
      <vt:lpstr>等线</vt:lpstr>
      <vt:lpstr>等线 Light</vt:lpstr>
      <vt:lpstr>华文楷体</vt:lpstr>
      <vt:lpstr>华文隶书</vt:lpstr>
      <vt:lpstr>华文中宋</vt:lpstr>
      <vt:lpstr>李旭科毛笔行书</vt:lpstr>
      <vt:lpstr>迷你简汉真广标</vt:lpstr>
      <vt:lpstr>宋体</vt:lpstr>
      <vt:lpstr>微软雅黑</vt:lpstr>
      <vt:lpstr>叶根友刀锋黑草</vt:lpstr>
      <vt:lpstr>Arial</vt:lpstr>
      <vt:lpstr>Calibri</vt:lpstr>
      <vt:lpstr>Haettenschweiler</vt:lpstr>
      <vt:lpstr>Impact</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4</cp:revision>
  <dcterms:created xsi:type="dcterms:W3CDTF">2023-11-02T02:06:00Z</dcterms:created>
  <dcterms:modified xsi:type="dcterms:W3CDTF">2023-11-03T04:45:33Z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FA877A66B4CB4204854ECEDF017F374C_12</vt:lpwstr>
  </property>
  <property fmtid="{D5CDD505-2E9C-101B-9397-08002B2CF9AE}" pid="3" name="KSOProductBuildVer">
    <vt:lpwstr>2052-12.1.0.15712</vt:lpwstr>
  </property>
</Properties>
</file>